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sldIdLst>
    <p:sldId id="256" r:id="rId5"/>
    <p:sldId id="1769" r:id="rId6"/>
    <p:sldId id="1760" r:id="rId7"/>
    <p:sldId id="373" r:id="rId8"/>
    <p:sldId id="258" r:id="rId9"/>
    <p:sldId id="1772" r:id="rId10"/>
    <p:sldId id="372" r:id="rId11"/>
    <p:sldId id="1762" r:id="rId12"/>
    <p:sldId id="1766" r:id="rId13"/>
    <p:sldId id="1770" r:id="rId14"/>
    <p:sldId id="1768" r:id="rId15"/>
    <p:sldId id="1761" r:id="rId16"/>
    <p:sldId id="1764" r:id="rId17"/>
    <p:sldId id="1765" r:id="rId18"/>
    <p:sldId id="1757" r:id="rId19"/>
    <p:sldId id="1743" r:id="rId20"/>
    <p:sldId id="1773" r:id="rId21"/>
    <p:sldId id="1774" r:id="rId22"/>
    <p:sldId id="26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1"/>
    <a:srgbClr val="ECD9BA"/>
    <a:srgbClr val="FEBF00"/>
    <a:srgbClr val="C30004"/>
    <a:srgbClr val="28B6EB"/>
    <a:srgbClr val="00A5E4"/>
    <a:srgbClr val="151857"/>
    <a:srgbClr val="192587"/>
    <a:srgbClr val="1E237F"/>
    <a:srgbClr val="FFE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703BE-71BC-4960-B368-E7A9F1BBEB9D}" v="1811" dt="2023-01-03T04:01:38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82" autoAdjust="0"/>
  </p:normalViewPr>
  <p:slideViewPr>
    <p:cSldViewPr snapToGrid="0">
      <p:cViewPr varScale="1">
        <p:scale>
          <a:sx n="69" d="100"/>
          <a:sy n="69" d="100"/>
        </p:scale>
        <p:origin x="72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eil Yi" userId="c719b956-004a-4243-81dc-14be649b7814" providerId="ADAL" clId="{A5A703BE-71BC-4960-B368-E7A9F1BBEB9D}"/>
    <pc:docChg chg="custSel delSld modSld modMainMaster">
      <pc:chgData name="Soleil Yi" userId="c719b956-004a-4243-81dc-14be649b7814" providerId="ADAL" clId="{A5A703BE-71BC-4960-B368-E7A9F1BBEB9D}" dt="2023-01-03T04:07:40.833" v="4141" actId="47"/>
      <pc:docMkLst>
        <pc:docMk/>
      </pc:docMkLst>
      <pc:sldChg chg="modSp mod">
        <pc:chgData name="Soleil Yi" userId="c719b956-004a-4243-81dc-14be649b7814" providerId="ADAL" clId="{A5A703BE-71BC-4960-B368-E7A9F1BBEB9D}" dt="2023-01-03T04:01:13.588" v="119" actId="947"/>
        <pc:sldMkLst>
          <pc:docMk/>
          <pc:sldMk cId="2271741893" sldId="256"/>
        </pc:sldMkLst>
        <pc:spChg chg="mod">
          <ac:chgData name="Soleil Yi" userId="c719b956-004a-4243-81dc-14be649b7814" providerId="ADAL" clId="{A5A703BE-71BC-4960-B368-E7A9F1BBEB9D}" dt="2023-01-03T04:01:13.129" v="23" actId="947"/>
          <ac:spMkLst>
            <pc:docMk/>
            <pc:sldMk cId="2271741893" sldId="256"/>
            <ac:spMk id="4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018" v="3" actId="947"/>
          <ac:spMkLst>
            <pc:docMk/>
            <pc:sldMk cId="2271741893" sldId="256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124" v="21" actId="947"/>
          <ac:spMkLst>
            <pc:docMk/>
            <pc:sldMk cId="2271741893" sldId="256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127" v="22" actId="947"/>
          <ac:spMkLst>
            <pc:docMk/>
            <pc:sldMk cId="2271741893" sldId="256"/>
            <ac:spMk id="7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114" v="17" actId="947"/>
          <ac:spMkLst>
            <pc:docMk/>
            <pc:sldMk cId="2271741893" sldId="256"/>
            <ac:spMk id="8" creationId="{109BA608-1443-488F-AB2E-169CAC8F0193}"/>
          </ac:spMkLst>
        </pc:spChg>
        <pc:spChg chg="mod">
          <ac:chgData name="Soleil Yi" userId="c719b956-004a-4243-81dc-14be649b7814" providerId="ADAL" clId="{A5A703BE-71BC-4960-B368-E7A9F1BBEB9D}" dt="2023-01-03T04:01:13.147" v="31" actId="947"/>
          <ac:spMkLst>
            <pc:docMk/>
            <pc:sldMk cId="2271741893" sldId="256"/>
            <ac:spMk id="9" creationId="{79934BEC-6168-44A4-87B4-281997F42A04}"/>
          </ac:spMkLst>
        </pc:spChg>
        <pc:spChg chg="mod">
          <ac:chgData name="Soleil Yi" userId="c719b956-004a-4243-81dc-14be649b7814" providerId="ADAL" clId="{A5A703BE-71BC-4960-B368-E7A9F1BBEB9D}" dt="2023-01-03T04:01:13.174" v="38" actId="947"/>
          <ac:spMkLst>
            <pc:docMk/>
            <pc:sldMk cId="2271741893" sldId="256"/>
            <ac:spMk id="10" creationId="{2722A159-324F-4A16-AF61-8E5B1E13B3F9}"/>
          </ac:spMkLst>
        </pc:spChg>
        <pc:spChg chg="mod">
          <ac:chgData name="Soleil Yi" userId="c719b956-004a-4243-81dc-14be649b7814" providerId="ADAL" clId="{A5A703BE-71BC-4960-B368-E7A9F1BBEB9D}" dt="2023-01-03T04:01:13.202" v="46" actId="947"/>
          <ac:spMkLst>
            <pc:docMk/>
            <pc:sldMk cId="2271741893" sldId="256"/>
            <ac:spMk id="11" creationId="{60BEB56D-50AE-4488-A1CD-BEECD41B6F09}"/>
          </ac:spMkLst>
        </pc:spChg>
        <pc:spChg chg="mod">
          <ac:chgData name="Soleil Yi" userId="c719b956-004a-4243-81dc-14be649b7814" providerId="ADAL" clId="{A5A703BE-71BC-4960-B368-E7A9F1BBEB9D}" dt="2023-01-03T04:01:13.224" v="51" actId="947"/>
          <ac:spMkLst>
            <pc:docMk/>
            <pc:sldMk cId="2271741893" sldId="256"/>
            <ac:spMk id="12" creationId="{44BB445A-EF4A-4FEF-B307-5E95FDB9A6AB}"/>
          </ac:spMkLst>
        </pc:spChg>
        <pc:spChg chg="mod">
          <ac:chgData name="Soleil Yi" userId="c719b956-004a-4243-81dc-14be649b7814" providerId="ADAL" clId="{A5A703BE-71BC-4960-B368-E7A9F1BBEB9D}" dt="2023-01-03T04:01:13.244" v="55" actId="947"/>
          <ac:spMkLst>
            <pc:docMk/>
            <pc:sldMk cId="2271741893" sldId="256"/>
            <ac:spMk id="13" creationId="{3225DB45-A54E-4BD1-B9A7-DE17CA5764D4}"/>
          </ac:spMkLst>
        </pc:spChg>
        <pc:spChg chg="mod">
          <ac:chgData name="Soleil Yi" userId="c719b956-004a-4243-81dc-14be649b7814" providerId="ADAL" clId="{A5A703BE-71BC-4960-B368-E7A9F1BBEB9D}" dt="2023-01-03T04:01:13.269" v="59" actId="947"/>
          <ac:spMkLst>
            <pc:docMk/>
            <pc:sldMk cId="2271741893" sldId="256"/>
            <ac:spMk id="14" creationId="{74A01D67-EEFF-4B08-A467-D93C9998F6D1}"/>
          </ac:spMkLst>
        </pc:spChg>
        <pc:spChg chg="mod">
          <ac:chgData name="Soleil Yi" userId="c719b956-004a-4243-81dc-14be649b7814" providerId="ADAL" clId="{A5A703BE-71BC-4960-B368-E7A9F1BBEB9D}" dt="2023-01-03T04:01:13.288" v="63" actId="947"/>
          <ac:spMkLst>
            <pc:docMk/>
            <pc:sldMk cId="2271741893" sldId="256"/>
            <ac:spMk id="16" creationId="{99F49EA7-7D8D-47E1-8811-468DF7E9C5D3}"/>
          </ac:spMkLst>
        </pc:spChg>
        <pc:spChg chg="mod">
          <ac:chgData name="Soleil Yi" userId="c719b956-004a-4243-81dc-14be649b7814" providerId="ADAL" clId="{A5A703BE-71BC-4960-B368-E7A9F1BBEB9D}" dt="2023-01-03T04:01:13.313" v="67" actId="947"/>
          <ac:spMkLst>
            <pc:docMk/>
            <pc:sldMk cId="2271741893" sldId="256"/>
            <ac:spMk id="20" creationId="{0603F555-355F-4CAB-8851-7440C91F3BCD}"/>
          </ac:spMkLst>
        </pc:spChg>
        <pc:spChg chg="mod">
          <ac:chgData name="Soleil Yi" userId="c719b956-004a-4243-81dc-14be649b7814" providerId="ADAL" clId="{A5A703BE-71BC-4960-B368-E7A9F1BBEB9D}" dt="2023-01-03T04:01:13.333" v="71" actId="947"/>
          <ac:spMkLst>
            <pc:docMk/>
            <pc:sldMk cId="2271741893" sldId="256"/>
            <ac:spMk id="21" creationId="{1267FEA8-7FE3-4B35-A808-CF6E093B6AAB}"/>
          </ac:spMkLst>
        </pc:spChg>
        <pc:spChg chg="mod">
          <ac:chgData name="Soleil Yi" userId="c719b956-004a-4243-81dc-14be649b7814" providerId="ADAL" clId="{A5A703BE-71BC-4960-B368-E7A9F1BBEB9D}" dt="2023-01-03T04:01:13.355" v="75" actId="947"/>
          <ac:spMkLst>
            <pc:docMk/>
            <pc:sldMk cId="2271741893" sldId="256"/>
            <ac:spMk id="23" creationId="{580EF049-2E26-4E36-A4DF-E0556DD3AB68}"/>
          </ac:spMkLst>
        </pc:spChg>
        <pc:spChg chg="mod">
          <ac:chgData name="Soleil Yi" userId="c719b956-004a-4243-81dc-14be649b7814" providerId="ADAL" clId="{A5A703BE-71BC-4960-B368-E7A9F1BBEB9D}" dt="2023-01-03T04:01:13.375" v="79" actId="947"/>
          <ac:spMkLst>
            <pc:docMk/>
            <pc:sldMk cId="2271741893" sldId="256"/>
            <ac:spMk id="24" creationId="{AF5E1167-2A4E-47D4-994B-1D5CC25A6BA0}"/>
          </ac:spMkLst>
        </pc:spChg>
        <pc:spChg chg="mod">
          <ac:chgData name="Soleil Yi" userId="c719b956-004a-4243-81dc-14be649b7814" providerId="ADAL" clId="{A5A703BE-71BC-4960-B368-E7A9F1BBEB9D}" dt="2023-01-03T04:01:13.395" v="83" actId="947"/>
          <ac:spMkLst>
            <pc:docMk/>
            <pc:sldMk cId="2271741893" sldId="256"/>
            <ac:spMk id="25" creationId="{27A07304-9A41-4F7F-8797-69F253B3FD1E}"/>
          </ac:spMkLst>
        </pc:spChg>
        <pc:spChg chg="mod">
          <ac:chgData name="Soleil Yi" userId="c719b956-004a-4243-81dc-14be649b7814" providerId="ADAL" clId="{A5A703BE-71BC-4960-B368-E7A9F1BBEB9D}" dt="2023-01-03T04:01:13.414" v="87" actId="947"/>
          <ac:spMkLst>
            <pc:docMk/>
            <pc:sldMk cId="2271741893" sldId="256"/>
            <ac:spMk id="26" creationId="{433D57BA-5EF7-4C81-955C-176FF43AC234}"/>
          </ac:spMkLst>
        </pc:spChg>
        <pc:spChg chg="mod">
          <ac:chgData name="Soleil Yi" userId="c719b956-004a-4243-81dc-14be649b7814" providerId="ADAL" clId="{A5A703BE-71BC-4960-B368-E7A9F1BBEB9D}" dt="2023-01-03T04:01:13.434" v="91" actId="947"/>
          <ac:spMkLst>
            <pc:docMk/>
            <pc:sldMk cId="2271741893" sldId="256"/>
            <ac:spMk id="27" creationId="{275A0E56-AF5F-4ED2-AEE3-2546A4EEEC01}"/>
          </ac:spMkLst>
        </pc:spChg>
        <pc:spChg chg="mod">
          <ac:chgData name="Soleil Yi" userId="c719b956-004a-4243-81dc-14be649b7814" providerId="ADAL" clId="{A5A703BE-71BC-4960-B368-E7A9F1BBEB9D}" dt="2023-01-03T04:01:13.457" v="95" actId="947"/>
          <ac:spMkLst>
            <pc:docMk/>
            <pc:sldMk cId="2271741893" sldId="256"/>
            <ac:spMk id="28" creationId="{15A3CB51-4545-40E1-AA12-41A355FEF8E0}"/>
          </ac:spMkLst>
        </pc:spChg>
        <pc:spChg chg="mod">
          <ac:chgData name="Soleil Yi" userId="c719b956-004a-4243-81dc-14be649b7814" providerId="ADAL" clId="{A5A703BE-71BC-4960-B368-E7A9F1BBEB9D}" dt="2023-01-03T04:01:13.483" v="99" actId="947"/>
          <ac:spMkLst>
            <pc:docMk/>
            <pc:sldMk cId="2271741893" sldId="256"/>
            <ac:spMk id="29" creationId="{FF299DF9-9A47-4EA5-AEF5-2E61754670F5}"/>
          </ac:spMkLst>
        </pc:spChg>
        <pc:spChg chg="mod">
          <ac:chgData name="Soleil Yi" userId="c719b956-004a-4243-81dc-14be649b7814" providerId="ADAL" clId="{A5A703BE-71BC-4960-B368-E7A9F1BBEB9D}" dt="2023-01-03T04:01:13.502" v="103" actId="947"/>
          <ac:spMkLst>
            <pc:docMk/>
            <pc:sldMk cId="2271741893" sldId="256"/>
            <ac:spMk id="30" creationId="{EE944D8B-10D0-4646-B4AD-55A6C5FD96CC}"/>
          </ac:spMkLst>
        </pc:spChg>
        <pc:spChg chg="mod">
          <ac:chgData name="Soleil Yi" userId="c719b956-004a-4243-81dc-14be649b7814" providerId="ADAL" clId="{A5A703BE-71BC-4960-B368-E7A9F1BBEB9D}" dt="2023-01-03T04:01:13.112" v="15" actId="947"/>
          <ac:spMkLst>
            <pc:docMk/>
            <pc:sldMk cId="2271741893" sldId="256"/>
            <ac:spMk id="32" creationId="{4F9F150B-F350-4822-A963-029212703425}"/>
          </ac:spMkLst>
        </pc:spChg>
        <pc:spChg chg="mod">
          <ac:chgData name="Soleil Yi" userId="c719b956-004a-4243-81dc-14be649b7814" providerId="ADAL" clId="{A5A703BE-71BC-4960-B368-E7A9F1BBEB9D}" dt="2023-01-03T04:01:13.146" v="30" actId="947"/>
          <ac:spMkLst>
            <pc:docMk/>
            <pc:sldMk cId="2271741893" sldId="256"/>
            <ac:spMk id="33" creationId="{E76ED3FA-E6C7-4F28-862F-000FC5B98DB3}"/>
          </ac:spMkLst>
        </pc:spChg>
        <pc:spChg chg="mod">
          <ac:chgData name="Soleil Yi" userId="c719b956-004a-4243-81dc-14be649b7814" providerId="ADAL" clId="{A5A703BE-71BC-4960-B368-E7A9F1BBEB9D}" dt="2023-01-03T04:01:13.175" v="39" actId="947"/>
          <ac:spMkLst>
            <pc:docMk/>
            <pc:sldMk cId="2271741893" sldId="256"/>
            <ac:spMk id="34" creationId="{A6A4D90F-13AE-4C78-B968-5E2A7495E74B}"/>
          </ac:spMkLst>
        </pc:spChg>
        <pc:spChg chg="mod">
          <ac:chgData name="Soleil Yi" userId="c719b956-004a-4243-81dc-14be649b7814" providerId="ADAL" clId="{A5A703BE-71BC-4960-B368-E7A9F1BBEB9D}" dt="2023-01-03T04:01:13.203" v="47" actId="947"/>
          <ac:spMkLst>
            <pc:docMk/>
            <pc:sldMk cId="2271741893" sldId="256"/>
            <ac:spMk id="35" creationId="{1212693B-453C-46A2-9129-0B823CEAE791}"/>
          </ac:spMkLst>
        </pc:spChg>
        <pc:spChg chg="mod">
          <ac:chgData name="Soleil Yi" userId="c719b956-004a-4243-81dc-14be649b7814" providerId="ADAL" clId="{A5A703BE-71BC-4960-B368-E7A9F1BBEB9D}" dt="2023-01-03T04:01:13.520" v="107" actId="947"/>
          <ac:spMkLst>
            <pc:docMk/>
            <pc:sldMk cId="2271741893" sldId="256"/>
            <ac:spMk id="36" creationId="{A9A7AA2D-C715-42FC-A6A4-690762539877}"/>
          </ac:spMkLst>
        </pc:spChg>
        <pc:spChg chg="mod">
          <ac:chgData name="Soleil Yi" userId="c719b956-004a-4243-81dc-14be649b7814" providerId="ADAL" clId="{A5A703BE-71BC-4960-B368-E7A9F1BBEB9D}" dt="2023-01-03T04:01:13.540" v="111" actId="947"/>
          <ac:spMkLst>
            <pc:docMk/>
            <pc:sldMk cId="2271741893" sldId="256"/>
            <ac:spMk id="37" creationId="{6CA87CAB-0579-4E0E-AD0E-A3635D0030EC}"/>
          </ac:spMkLst>
        </pc:spChg>
        <pc:spChg chg="mod">
          <ac:chgData name="Soleil Yi" userId="c719b956-004a-4243-81dc-14be649b7814" providerId="ADAL" clId="{A5A703BE-71BC-4960-B368-E7A9F1BBEB9D}" dt="2023-01-03T04:01:13.558" v="115" actId="947"/>
          <ac:spMkLst>
            <pc:docMk/>
            <pc:sldMk cId="2271741893" sldId="256"/>
            <ac:spMk id="38" creationId="{0B1DE924-65A6-4831-979E-92A969D4B7DB}"/>
          </ac:spMkLst>
        </pc:spChg>
        <pc:spChg chg="mod">
          <ac:chgData name="Soleil Yi" userId="c719b956-004a-4243-81dc-14be649b7814" providerId="ADAL" clId="{A5A703BE-71BC-4960-B368-E7A9F1BBEB9D}" dt="2023-01-03T04:01:13.588" v="119" actId="947"/>
          <ac:spMkLst>
            <pc:docMk/>
            <pc:sldMk cId="2271741893" sldId="256"/>
            <ac:spMk id="39" creationId="{5D7A201A-6029-41E7-AFEF-8A434555DC25}"/>
          </ac:spMkLst>
        </pc:spChg>
      </pc:sldChg>
      <pc:sldChg chg="modSp mod">
        <pc:chgData name="Soleil Yi" userId="c719b956-004a-4243-81dc-14be649b7814" providerId="ADAL" clId="{A5A703BE-71BC-4960-B368-E7A9F1BBEB9D}" dt="2023-01-03T04:01:13.788" v="199" actId="947"/>
        <pc:sldMkLst>
          <pc:docMk/>
          <pc:sldMk cId="2371597387" sldId="258"/>
        </pc:sldMkLst>
        <pc:spChg chg="mod">
          <ac:chgData name="Soleil Yi" userId="c719b956-004a-4243-81dc-14be649b7814" providerId="ADAL" clId="{A5A703BE-71BC-4960-B368-E7A9F1BBEB9D}" dt="2023-01-03T04:01:13.730" v="191" actId="947"/>
          <ac:spMkLst>
            <pc:docMk/>
            <pc:sldMk cId="2371597387" sldId="258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788" v="199" actId="947"/>
          <ac:spMkLst>
            <pc:docMk/>
            <pc:sldMk cId="2371597387" sldId="258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13.786" v="198" actId="947"/>
          <ac:spMkLst>
            <pc:docMk/>
            <pc:sldMk cId="2371597387" sldId="258"/>
            <ac:spMk id="9" creationId="{04F69230-F3A6-4586-9371-A858F4763E9F}"/>
          </ac:spMkLst>
        </pc:spChg>
      </pc:sldChg>
      <pc:sldChg chg="modSp mod">
        <pc:chgData name="Soleil Yi" userId="c719b956-004a-4243-81dc-14be649b7814" providerId="ADAL" clId="{A5A703BE-71BC-4960-B368-E7A9F1BBEB9D}" dt="2023-01-03T04:01:38.971" v="4129" actId="947"/>
        <pc:sldMkLst>
          <pc:docMk/>
          <pc:sldMk cId="1259043032" sldId="261"/>
        </pc:sldMkLst>
        <pc:spChg chg="mod">
          <ac:chgData name="Soleil Yi" userId="c719b956-004a-4243-81dc-14be649b7814" providerId="ADAL" clId="{A5A703BE-71BC-4960-B368-E7A9F1BBEB9D}" dt="2023-01-03T04:01:38.920" v="4121" actId="947"/>
          <ac:spMkLst>
            <pc:docMk/>
            <pc:sldMk cId="1259043032" sldId="261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8.969" v="4128" actId="947"/>
          <ac:spMkLst>
            <pc:docMk/>
            <pc:sldMk cId="1259043032" sldId="261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8.971" v="4129" actId="947"/>
          <ac:spMkLst>
            <pc:docMk/>
            <pc:sldMk cId="1259043032" sldId="261"/>
            <ac:spMk id="7" creationId="{00000000-0000-0000-0000-000000000000}"/>
          </ac:spMkLst>
        </pc:spChg>
      </pc:sldChg>
      <pc:sldChg chg="modSp mod">
        <pc:chgData name="Soleil Yi" userId="c719b956-004a-4243-81dc-14be649b7814" providerId="ADAL" clId="{A5A703BE-71BC-4960-B368-E7A9F1BBEB9D}" dt="2023-01-03T04:01:33.416" v="3361" actId="947"/>
        <pc:sldMkLst>
          <pc:docMk/>
          <pc:sldMk cId="641047109" sldId="295"/>
        </pc:sldMkLst>
        <pc:spChg chg="mod">
          <ac:chgData name="Soleil Yi" userId="c719b956-004a-4243-81dc-14be649b7814" providerId="ADAL" clId="{A5A703BE-71BC-4960-B368-E7A9F1BBEB9D}" dt="2023-01-03T04:01:32.777" v="3253" actId="947"/>
          <ac:spMkLst>
            <pc:docMk/>
            <pc:sldMk cId="641047109" sldId="295"/>
            <ac:spMk id="2" creationId="{288ACE33-67AA-4700-9FC5-9DD5A3C1B881}"/>
          </ac:spMkLst>
        </pc:spChg>
        <pc:spChg chg="mod">
          <ac:chgData name="Soleil Yi" userId="c719b956-004a-4243-81dc-14be649b7814" providerId="ADAL" clId="{A5A703BE-71BC-4960-B368-E7A9F1BBEB9D}" dt="2023-01-03T04:01:32.844" v="3264" actId="947"/>
          <ac:spMkLst>
            <pc:docMk/>
            <pc:sldMk cId="641047109" sldId="295"/>
            <ac:spMk id="3" creationId="{AA2F09C5-042C-4353-AAE6-FCA0189CA82D}"/>
          </ac:spMkLst>
        </pc:spChg>
        <pc:spChg chg="mod">
          <ac:chgData name="Soleil Yi" userId="c719b956-004a-4243-81dc-14be649b7814" providerId="ADAL" clId="{A5A703BE-71BC-4960-B368-E7A9F1BBEB9D}" dt="2023-01-03T04:01:32.845" v="3265" actId="947"/>
          <ac:spMkLst>
            <pc:docMk/>
            <pc:sldMk cId="641047109" sldId="295"/>
            <ac:spMk id="4" creationId="{4085657F-FD99-46F4-A1E0-93433EDB2213}"/>
          </ac:spMkLst>
        </pc:spChg>
        <pc:spChg chg="mod">
          <ac:chgData name="Soleil Yi" userId="c719b956-004a-4243-81dc-14be649b7814" providerId="ADAL" clId="{A5A703BE-71BC-4960-B368-E7A9F1BBEB9D}" dt="2023-01-03T04:01:33.416" v="3361" actId="947"/>
          <ac:spMkLst>
            <pc:docMk/>
            <pc:sldMk cId="641047109" sldId="295"/>
            <ac:spMk id="31" creationId="{D1C7F159-F40A-45FC-923F-A3AA5E1B8F6D}"/>
          </ac:spMkLst>
        </pc:spChg>
        <pc:spChg chg="mod">
          <ac:chgData name="Soleil Yi" userId="c719b956-004a-4243-81dc-14be649b7814" providerId="ADAL" clId="{A5A703BE-71BC-4960-B368-E7A9F1BBEB9D}" dt="2023-01-03T04:01:33.053" v="3297" actId="947"/>
          <ac:spMkLst>
            <pc:docMk/>
            <pc:sldMk cId="641047109" sldId="295"/>
            <ac:spMk id="32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074" v="3301" actId="947"/>
          <ac:spMkLst>
            <pc:docMk/>
            <pc:sldMk cId="641047109" sldId="295"/>
            <ac:spMk id="33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094" v="3305" actId="947"/>
          <ac:spMkLst>
            <pc:docMk/>
            <pc:sldMk cId="641047109" sldId="295"/>
            <ac:spMk id="34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117" v="3309" actId="947"/>
          <ac:spMkLst>
            <pc:docMk/>
            <pc:sldMk cId="641047109" sldId="295"/>
            <ac:spMk id="3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143" v="3313" actId="947"/>
          <ac:spMkLst>
            <pc:docMk/>
            <pc:sldMk cId="641047109" sldId="295"/>
            <ac:spMk id="3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170" v="3317" actId="947"/>
          <ac:spMkLst>
            <pc:docMk/>
            <pc:sldMk cId="641047109" sldId="295"/>
            <ac:spMk id="37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197" v="3321" actId="947"/>
          <ac:spMkLst>
            <pc:docMk/>
            <pc:sldMk cId="641047109" sldId="295"/>
            <ac:spMk id="38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227" v="3325" actId="947"/>
          <ac:spMkLst>
            <pc:docMk/>
            <pc:sldMk cId="641047109" sldId="295"/>
            <ac:spMk id="39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250" v="3329" actId="947"/>
          <ac:spMkLst>
            <pc:docMk/>
            <pc:sldMk cId="641047109" sldId="295"/>
            <ac:spMk id="40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270" v="3333" actId="947"/>
          <ac:spMkLst>
            <pc:docMk/>
            <pc:sldMk cId="641047109" sldId="295"/>
            <ac:spMk id="41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294" v="3337" actId="947"/>
          <ac:spMkLst>
            <pc:docMk/>
            <pc:sldMk cId="641047109" sldId="295"/>
            <ac:spMk id="42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315" v="3341" actId="947"/>
          <ac:spMkLst>
            <pc:docMk/>
            <pc:sldMk cId="641047109" sldId="295"/>
            <ac:spMk id="43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3.335" v="3345" actId="947"/>
          <ac:spMkLst>
            <pc:docMk/>
            <pc:sldMk cId="641047109" sldId="295"/>
            <ac:spMk id="44" creationId="{28E80DCF-6C7E-4F98-B025-9993121E0BF7}"/>
          </ac:spMkLst>
        </pc:spChg>
        <pc:spChg chg="mod">
          <ac:chgData name="Soleil Yi" userId="c719b956-004a-4243-81dc-14be649b7814" providerId="ADAL" clId="{A5A703BE-71BC-4960-B368-E7A9F1BBEB9D}" dt="2023-01-03T04:01:33.355" v="3349" actId="947"/>
          <ac:spMkLst>
            <pc:docMk/>
            <pc:sldMk cId="641047109" sldId="295"/>
            <ac:spMk id="45" creationId="{95C0C088-FF34-4CA9-90BD-A76F63F7E466}"/>
          </ac:spMkLst>
        </pc:spChg>
        <pc:spChg chg="mod">
          <ac:chgData name="Soleil Yi" userId="c719b956-004a-4243-81dc-14be649b7814" providerId="ADAL" clId="{A5A703BE-71BC-4960-B368-E7A9F1BBEB9D}" dt="2023-01-03T04:01:33.374" v="3353" actId="947"/>
          <ac:spMkLst>
            <pc:docMk/>
            <pc:sldMk cId="641047109" sldId="295"/>
            <ac:spMk id="46" creationId="{348FEC13-1E46-4634-9670-4F09BB03B9E7}"/>
          </ac:spMkLst>
        </pc:spChg>
        <pc:spChg chg="mod">
          <ac:chgData name="Soleil Yi" userId="c719b956-004a-4243-81dc-14be649b7814" providerId="ADAL" clId="{A5A703BE-71BC-4960-B368-E7A9F1BBEB9D}" dt="2023-01-03T04:01:33.396" v="3357" actId="947"/>
          <ac:spMkLst>
            <pc:docMk/>
            <pc:sldMk cId="641047109" sldId="295"/>
            <ac:spMk id="47" creationId="{8F2B7A65-DD74-44EE-A12F-694A2DC2F04B}"/>
          </ac:spMkLst>
        </pc:spChg>
        <pc:spChg chg="mod">
          <ac:chgData name="Soleil Yi" userId="c719b956-004a-4243-81dc-14be649b7814" providerId="ADAL" clId="{A5A703BE-71BC-4960-B368-E7A9F1BBEB9D}" dt="2023-01-03T04:01:32.994" v="3289" actId="947"/>
          <ac:spMkLst>
            <pc:docMk/>
            <pc:sldMk cId="641047109" sldId="295"/>
            <ac:spMk id="52" creationId="{6B7C3B94-656E-4279-BF02-2C73261E0CC6}"/>
          </ac:spMkLst>
        </pc:spChg>
        <pc:spChg chg="mod">
          <ac:chgData name="Soleil Yi" userId="c719b956-004a-4243-81dc-14be649b7814" providerId="ADAL" clId="{A5A703BE-71BC-4960-B368-E7A9F1BBEB9D}" dt="2023-01-03T04:01:33.017" v="3293" actId="947"/>
          <ac:spMkLst>
            <pc:docMk/>
            <pc:sldMk cId="641047109" sldId="295"/>
            <ac:spMk id="53" creationId="{CC10FB2F-1CBF-4A29-B89B-364D697EC6FE}"/>
          </ac:spMkLst>
        </pc:spChg>
        <pc:spChg chg="mod">
          <ac:chgData name="Soleil Yi" userId="c719b956-004a-4243-81dc-14be649b7814" providerId="ADAL" clId="{A5A703BE-71BC-4960-B368-E7A9F1BBEB9D}" dt="2023-01-03T04:01:32.943" v="3281" actId="947"/>
          <ac:spMkLst>
            <pc:docMk/>
            <pc:sldMk cId="641047109" sldId="295"/>
            <ac:spMk id="54" creationId="{6B7C3B94-656E-4279-BF02-2C73261E0CC6}"/>
          </ac:spMkLst>
        </pc:spChg>
        <pc:spChg chg="mod">
          <ac:chgData name="Soleil Yi" userId="c719b956-004a-4243-81dc-14be649b7814" providerId="ADAL" clId="{A5A703BE-71BC-4960-B368-E7A9F1BBEB9D}" dt="2023-01-03T04:01:32.970" v="3285" actId="947"/>
          <ac:spMkLst>
            <pc:docMk/>
            <pc:sldMk cId="641047109" sldId="295"/>
            <ac:spMk id="55" creationId="{CC10FB2F-1CBF-4A29-B89B-364D697EC6FE}"/>
          </ac:spMkLst>
        </pc:spChg>
        <pc:spChg chg="mod">
          <ac:chgData name="Soleil Yi" userId="c719b956-004a-4243-81dc-14be649b7814" providerId="ADAL" clId="{A5A703BE-71BC-4960-B368-E7A9F1BBEB9D}" dt="2023-01-03T04:01:32.882" v="3273" actId="947"/>
          <ac:spMkLst>
            <pc:docMk/>
            <pc:sldMk cId="641047109" sldId="295"/>
            <ac:spMk id="60" creationId="{6B7C3B94-656E-4279-BF02-2C73261E0CC6}"/>
          </ac:spMkLst>
        </pc:spChg>
        <pc:spChg chg="mod">
          <ac:chgData name="Soleil Yi" userId="c719b956-004a-4243-81dc-14be649b7814" providerId="ADAL" clId="{A5A703BE-71BC-4960-B368-E7A9F1BBEB9D}" dt="2023-01-03T04:01:32.904" v="3277" actId="947"/>
          <ac:spMkLst>
            <pc:docMk/>
            <pc:sldMk cId="641047109" sldId="295"/>
            <ac:spMk id="61" creationId="{CC10FB2F-1CBF-4A29-B89B-364D697EC6FE}"/>
          </ac:spMkLst>
        </pc:spChg>
        <pc:spChg chg="mod">
          <ac:chgData name="Soleil Yi" userId="c719b956-004a-4243-81dc-14be649b7814" providerId="ADAL" clId="{A5A703BE-71BC-4960-B368-E7A9F1BBEB9D}" dt="2023-01-03T04:01:32.831" v="3259" actId="947"/>
          <ac:spMkLst>
            <pc:docMk/>
            <pc:sldMk cId="641047109" sldId="295"/>
            <ac:spMk id="62" creationId="{6B7C3B94-656E-4279-BF02-2C73261E0CC6}"/>
          </ac:spMkLst>
        </pc:spChg>
        <pc:spChg chg="mod">
          <ac:chgData name="Soleil Yi" userId="c719b956-004a-4243-81dc-14be649b7814" providerId="ADAL" clId="{A5A703BE-71BC-4960-B368-E7A9F1BBEB9D}" dt="2023-01-03T04:01:32.860" v="3269" actId="947"/>
          <ac:spMkLst>
            <pc:docMk/>
            <pc:sldMk cId="641047109" sldId="295"/>
            <ac:spMk id="63" creationId="{CC10FB2F-1CBF-4A29-B89B-364D697EC6FE}"/>
          </ac:spMkLst>
        </pc:spChg>
      </pc:sldChg>
      <pc:sldChg chg="modSp mod">
        <pc:chgData name="Soleil Yi" userId="c719b956-004a-4243-81dc-14be649b7814" providerId="ADAL" clId="{A5A703BE-71BC-4960-B368-E7A9F1BBEB9D}" dt="2023-01-03T04:01:33.910" v="3433" actId="947"/>
        <pc:sldMkLst>
          <pc:docMk/>
          <pc:sldMk cId="2152902592" sldId="298"/>
        </pc:sldMkLst>
        <pc:spChg chg="mod">
          <ac:chgData name="Soleil Yi" userId="c719b956-004a-4243-81dc-14be649b7814" providerId="ADAL" clId="{A5A703BE-71BC-4960-B368-E7A9F1BBEB9D}" dt="2023-01-03T04:01:33.448" v="3365" actId="947"/>
          <ac:spMkLst>
            <pc:docMk/>
            <pc:sldMk cId="2152902592" sldId="298"/>
            <ac:spMk id="2" creationId="{A517FAF2-2CC5-4306-BBCB-D56DAD9E166A}"/>
          </ac:spMkLst>
        </pc:spChg>
        <pc:spChg chg="mod">
          <ac:chgData name="Soleil Yi" userId="c719b956-004a-4243-81dc-14be649b7814" providerId="ADAL" clId="{A5A703BE-71BC-4960-B368-E7A9F1BBEB9D}" dt="2023-01-03T04:01:33.521" v="3376" actId="947"/>
          <ac:spMkLst>
            <pc:docMk/>
            <pc:sldMk cId="2152902592" sldId="298"/>
            <ac:spMk id="3" creationId="{633D66EC-CF4E-4266-8B86-45881CF5FE6F}"/>
          </ac:spMkLst>
        </pc:spChg>
        <pc:spChg chg="mod">
          <ac:chgData name="Soleil Yi" userId="c719b956-004a-4243-81dc-14be649b7814" providerId="ADAL" clId="{A5A703BE-71BC-4960-B368-E7A9F1BBEB9D}" dt="2023-01-03T04:01:33.522" v="3377" actId="947"/>
          <ac:spMkLst>
            <pc:docMk/>
            <pc:sldMk cId="2152902592" sldId="298"/>
            <ac:spMk id="4" creationId="{C247CD5B-D98C-446C-A5E8-8EC903E76B78}"/>
          </ac:spMkLst>
        </pc:spChg>
        <pc:spChg chg="mod">
          <ac:chgData name="Soleil Yi" userId="c719b956-004a-4243-81dc-14be649b7814" providerId="ADAL" clId="{A5A703BE-71BC-4960-B368-E7A9F1BBEB9D}" dt="2023-01-03T04:01:33.746" v="3409" actId="947"/>
          <ac:spMkLst>
            <pc:docMk/>
            <pc:sldMk cId="2152902592" sldId="298"/>
            <ac:spMk id="27" creationId="{8A1760ED-B462-4790-8114-F481BE3FA77D}"/>
          </ac:spMkLst>
        </pc:spChg>
        <pc:spChg chg="mod">
          <ac:chgData name="Soleil Yi" userId="c719b956-004a-4243-81dc-14be649b7814" providerId="ADAL" clId="{A5A703BE-71BC-4960-B368-E7A9F1BBEB9D}" dt="2023-01-03T04:01:33.780" v="3413" actId="947"/>
          <ac:spMkLst>
            <pc:docMk/>
            <pc:sldMk cId="2152902592" sldId="298"/>
            <ac:spMk id="28" creationId="{23A04B4F-2E2A-4FAE-831A-31631F972174}"/>
          </ac:spMkLst>
        </pc:spChg>
        <pc:spChg chg="mod">
          <ac:chgData name="Soleil Yi" userId="c719b956-004a-4243-81dc-14be649b7814" providerId="ADAL" clId="{A5A703BE-71BC-4960-B368-E7A9F1BBEB9D}" dt="2023-01-03T04:01:33.816" v="3417" actId="947"/>
          <ac:spMkLst>
            <pc:docMk/>
            <pc:sldMk cId="2152902592" sldId="298"/>
            <ac:spMk id="29" creationId="{BFEB349B-F863-4FB2-8B30-75C273F9EF53}"/>
          </ac:spMkLst>
        </pc:spChg>
        <pc:spChg chg="mod">
          <ac:chgData name="Soleil Yi" userId="c719b956-004a-4243-81dc-14be649b7814" providerId="ADAL" clId="{A5A703BE-71BC-4960-B368-E7A9F1BBEB9D}" dt="2023-01-03T04:01:33.888" v="3429" actId="947"/>
          <ac:spMkLst>
            <pc:docMk/>
            <pc:sldMk cId="2152902592" sldId="298"/>
            <ac:spMk id="32" creationId="{22526DAB-4247-4025-B8C3-EC0DF8836C02}"/>
          </ac:spMkLst>
        </pc:spChg>
        <pc:spChg chg="mod">
          <ac:chgData name="Soleil Yi" userId="c719b956-004a-4243-81dc-14be649b7814" providerId="ADAL" clId="{A5A703BE-71BC-4960-B368-E7A9F1BBEB9D}" dt="2023-01-03T04:01:33.910" v="3433" actId="947"/>
          <ac:spMkLst>
            <pc:docMk/>
            <pc:sldMk cId="2152902592" sldId="298"/>
            <ac:spMk id="33" creationId="{A97920DF-0466-4E87-AB1D-823821C98C3C}"/>
          </ac:spMkLst>
        </pc:spChg>
        <pc:spChg chg="mod">
          <ac:chgData name="Soleil Yi" userId="c719b956-004a-4243-81dc-14be649b7814" providerId="ADAL" clId="{A5A703BE-71BC-4960-B368-E7A9F1BBEB9D}" dt="2023-01-03T04:01:33.840" v="3421" actId="947"/>
          <ac:spMkLst>
            <pc:docMk/>
            <pc:sldMk cId="2152902592" sldId="298"/>
            <ac:spMk id="34" creationId="{176D2BFB-6CE8-442F-8775-DAD2233FDAF9}"/>
          </ac:spMkLst>
        </pc:spChg>
        <pc:spChg chg="mod">
          <ac:chgData name="Soleil Yi" userId="c719b956-004a-4243-81dc-14be649b7814" providerId="ADAL" clId="{A5A703BE-71BC-4960-B368-E7A9F1BBEB9D}" dt="2023-01-03T04:01:33.862" v="3425" actId="947"/>
          <ac:spMkLst>
            <pc:docMk/>
            <pc:sldMk cId="2152902592" sldId="298"/>
            <ac:spMk id="35" creationId="{9324FDC5-3E28-4960-B57A-CE8E7F35B6B5}"/>
          </ac:spMkLst>
        </pc:spChg>
        <pc:spChg chg="mod">
          <ac:chgData name="Soleil Yi" userId="c719b956-004a-4243-81dc-14be649b7814" providerId="ADAL" clId="{A5A703BE-71BC-4960-B368-E7A9F1BBEB9D}" dt="2023-01-03T04:01:33.667" v="3401" actId="947"/>
          <ac:spMkLst>
            <pc:docMk/>
            <pc:sldMk cId="2152902592" sldId="298"/>
            <ac:spMk id="37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689" v="3405" actId="947"/>
          <ac:spMkLst>
            <pc:docMk/>
            <pc:sldMk cId="2152902592" sldId="298"/>
            <ac:spMk id="38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625" v="3393" actId="947"/>
          <ac:spMkLst>
            <pc:docMk/>
            <pc:sldMk cId="2152902592" sldId="298"/>
            <ac:spMk id="41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647" v="3397" actId="947"/>
          <ac:spMkLst>
            <pc:docMk/>
            <pc:sldMk cId="2152902592" sldId="298"/>
            <ac:spMk id="42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33.561" v="3385" actId="947"/>
          <ac:spMkLst>
            <pc:docMk/>
            <pc:sldMk cId="2152902592" sldId="298"/>
            <ac:spMk id="44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584" v="3389" actId="947"/>
          <ac:spMkLst>
            <pc:docMk/>
            <pc:sldMk cId="2152902592" sldId="298"/>
            <ac:spMk id="45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507" v="3371" actId="947"/>
          <ac:spMkLst>
            <pc:docMk/>
            <pc:sldMk cId="2152902592" sldId="298"/>
            <ac:spMk id="48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33.538" v="3381" actId="947"/>
          <ac:spMkLst>
            <pc:docMk/>
            <pc:sldMk cId="2152902592" sldId="298"/>
            <ac:spMk id="49" creationId="{9B5F056E-198C-47B3-BC4D-CBD89576D15E}"/>
          </ac:spMkLst>
        </pc:spChg>
      </pc:sldChg>
      <pc:sldChg chg="modSp mod">
        <pc:chgData name="Soleil Yi" userId="c719b956-004a-4243-81dc-14be649b7814" providerId="ADAL" clId="{A5A703BE-71BC-4960-B368-E7A9F1BBEB9D}" dt="2023-01-03T04:01:23.268" v="1825" actId="947"/>
        <pc:sldMkLst>
          <pc:docMk/>
          <pc:sldMk cId="2268637646" sldId="299"/>
        </pc:sldMkLst>
        <pc:spChg chg="mod">
          <ac:chgData name="Soleil Yi" userId="c719b956-004a-4243-81dc-14be649b7814" providerId="ADAL" clId="{A5A703BE-71BC-4960-B368-E7A9F1BBEB9D}" dt="2023-01-03T04:01:22.263" v="1693" actId="947"/>
          <ac:spMkLst>
            <pc:docMk/>
            <pc:sldMk cId="2268637646" sldId="299"/>
            <ac:spMk id="2" creationId="{A39820F2-CE54-4861-BB0C-4E564311B3B8}"/>
          </ac:spMkLst>
        </pc:spChg>
        <pc:spChg chg="mod">
          <ac:chgData name="Soleil Yi" userId="c719b956-004a-4243-81dc-14be649b7814" providerId="ADAL" clId="{A5A703BE-71BC-4960-B368-E7A9F1BBEB9D}" dt="2023-01-03T04:01:22.349" v="1705" actId="947"/>
          <ac:spMkLst>
            <pc:docMk/>
            <pc:sldMk cId="2268637646" sldId="299"/>
            <ac:spMk id="3" creationId="{E11F39A6-ADD5-46CD-8DBD-64A45A5C86DA}"/>
          </ac:spMkLst>
        </pc:spChg>
        <pc:spChg chg="mod">
          <ac:chgData name="Soleil Yi" userId="c719b956-004a-4243-81dc-14be649b7814" providerId="ADAL" clId="{A5A703BE-71BC-4960-B368-E7A9F1BBEB9D}" dt="2023-01-03T04:01:22.348" v="1704" actId="947"/>
          <ac:spMkLst>
            <pc:docMk/>
            <pc:sldMk cId="2268637646" sldId="299"/>
            <ac:spMk id="4" creationId="{C261BF11-CC98-4EFE-BC70-29CBBC413135}"/>
          </ac:spMkLst>
        </pc:spChg>
        <pc:spChg chg="mod">
          <ac:chgData name="Soleil Yi" userId="c719b956-004a-4243-81dc-14be649b7814" providerId="ADAL" clId="{A5A703BE-71BC-4960-B368-E7A9F1BBEB9D}" dt="2023-01-03T04:01:22.323" v="1697" actId="947"/>
          <ac:spMkLst>
            <pc:docMk/>
            <pc:sldMk cId="2268637646" sldId="299"/>
            <ac:spMk id="33" creationId="{D670E8A4-D9FE-4499-AA05-B4560D72151D}"/>
          </ac:spMkLst>
        </pc:spChg>
        <pc:spChg chg="mod">
          <ac:chgData name="Soleil Yi" userId="c719b956-004a-4243-81dc-14be649b7814" providerId="ADAL" clId="{A5A703BE-71BC-4960-B368-E7A9F1BBEB9D}" dt="2023-01-03T04:01:22.363" v="1709" actId="947"/>
          <ac:spMkLst>
            <pc:docMk/>
            <pc:sldMk cId="2268637646" sldId="299"/>
            <ac:spMk id="34" creationId="{47E34636-4453-4FD8-B328-F449236C50A1}"/>
          </ac:spMkLst>
        </pc:spChg>
        <pc:spChg chg="mod">
          <ac:chgData name="Soleil Yi" userId="c719b956-004a-4243-81dc-14be649b7814" providerId="ADAL" clId="{A5A703BE-71BC-4960-B368-E7A9F1BBEB9D}" dt="2023-01-03T04:01:22.387" v="1713" actId="947"/>
          <ac:spMkLst>
            <pc:docMk/>
            <pc:sldMk cId="2268637646" sldId="299"/>
            <ac:spMk id="35" creationId="{A7828AEC-24E0-419E-A41F-C0033011935E}"/>
          </ac:spMkLst>
        </pc:spChg>
        <pc:spChg chg="mod">
          <ac:chgData name="Soleil Yi" userId="c719b956-004a-4243-81dc-14be649b7814" providerId="ADAL" clId="{A5A703BE-71BC-4960-B368-E7A9F1BBEB9D}" dt="2023-01-03T04:01:22.411" v="1717" actId="947"/>
          <ac:spMkLst>
            <pc:docMk/>
            <pc:sldMk cId="2268637646" sldId="299"/>
            <ac:spMk id="36" creationId="{CB883C20-CA36-4208-BE06-F07C99871238}"/>
          </ac:spMkLst>
        </pc:spChg>
        <pc:spChg chg="mod">
          <ac:chgData name="Soleil Yi" userId="c719b956-004a-4243-81dc-14be649b7814" providerId="ADAL" clId="{A5A703BE-71BC-4960-B368-E7A9F1BBEB9D}" dt="2023-01-03T04:01:22.442" v="1721" actId="947"/>
          <ac:spMkLst>
            <pc:docMk/>
            <pc:sldMk cId="2268637646" sldId="299"/>
            <ac:spMk id="37" creationId="{3CAC0069-89D5-47D7-82D6-2FB1B6A3F568}"/>
          </ac:spMkLst>
        </pc:spChg>
        <pc:spChg chg="mod">
          <ac:chgData name="Soleil Yi" userId="c719b956-004a-4243-81dc-14be649b7814" providerId="ADAL" clId="{A5A703BE-71BC-4960-B368-E7A9F1BBEB9D}" dt="2023-01-03T04:01:22.467" v="1725" actId="947"/>
          <ac:spMkLst>
            <pc:docMk/>
            <pc:sldMk cId="2268637646" sldId="299"/>
            <ac:spMk id="38" creationId="{C584AE67-90CA-43ED-A06F-33A74AA7FB1F}"/>
          </ac:spMkLst>
        </pc:spChg>
        <pc:spChg chg="mod">
          <ac:chgData name="Soleil Yi" userId="c719b956-004a-4243-81dc-14be649b7814" providerId="ADAL" clId="{A5A703BE-71BC-4960-B368-E7A9F1BBEB9D}" dt="2023-01-03T04:01:22.509" v="1729" actId="947"/>
          <ac:spMkLst>
            <pc:docMk/>
            <pc:sldMk cId="2268637646" sldId="299"/>
            <ac:spMk id="39" creationId="{9F25CF2C-5F07-4F0B-B9CE-FACA1C203A5E}"/>
          </ac:spMkLst>
        </pc:spChg>
        <pc:spChg chg="mod">
          <ac:chgData name="Soleil Yi" userId="c719b956-004a-4243-81dc-14be649b7814" providerId="ADAL" clId="{A5A703BE-71BC-4960-B368-E7A9F1BBEB9D}" dt="2023-01-03T04:01:22.538" v="1733" actId="947"/>
          <ac:spMkLst>
            <pc:docMk/>
            <pc:sldMk cId="2268637646" sldId="299"/>
            <ac:spMk id="40" creationId="{7A11A7B7-82A4-4997-9DF5-69D94C1F6654}"/>
          </ac:spMkLst>
        </pc:spChg>
        <pc:spChg chg="mod">
          <ac:chgData name="Soleil Yi" userId="c719b956-004a-4243-81dc-14be649b7814" providerId="ADAL" clId="{A5A703BE-71BC-4960-B368-E7A9F1BBEB9D}" dt="2023-01-03T04:01:22.558" v="1737" actId="947"/>
          <ac:spMkLst>
            <pc:docMk/>
            <pc:sldMk cId="2268637646" sldId="299"/>
            <ac:spMk id="41" creationId="{BE28FC02-E4B4-4159-98D0-1213C6998CEA}"/>
          </ac:spMkLst>
        </pc:spChg>
        <pc:spChg chg="mod">
          <ac:chgData name="Soleil Yi" userId="c719b956-004a-4243-81dc-14be649b7814" providerId="ADAL" clId="{A5A703BE-71BC-4960-B368-E7A9F1BBEB9D}" dt="2023-01-03T04:01:22.583" v="1741" actId="947"/>
          <ac:spMkLst>
            <pc:docMk/>
            <pc:sldMk cId="2268637646" sldId="299"/>
            <ac:spMk id="42" creationId="{25E65CD8-9F7B-4BE0-9CCE-5B0EE76E2DFC}"/>
          </ac:spMkLst>
        </pc:spChg>
        <pc:spChg chg="mod">
          <ac:chgData name="Soleil Yi" userId="c719b956-004a-4243-81dc-14be649b7814" providerId="ADAL" clId="{A5A703BE-71BC-4960-B368-E7A9F1BBEB9D}" dt="2023-01-03T04:01:22.608" v="1745" actId="947"/>
          <ac:spMkLst>
            <pc:docMk/>
            <pc:sldMk cId="2268637646" sldId="299"/>
            <ac:spMk id="43" creationId="{33A7A3CF-5764-4E10-B6BF-B0862729F4B9}"/>
          </ac:spMkLst>
        </pc:spChg>
        <pc:spChg chg="mod">
          <ac:chgData name="Soleil Yi" userId="c719b956-004a-4243-81dc-14be649b7814" providerId="ADAL" clId="{A5A703BE-71BC-4960-B368-E7A9F1BBEB9D}" dt="2023-01-03T04:01:22.631" v="1749" actId="947"/>
          <ac:spMkLst>
            <pc:docMk/>
            <pc:sldMk cId="2268637646" sldId="299"/>
            <ac:spMk id="44" creationId="{3F8BFBBB-6682-4DC1-8FB8-EAF3E0BCE8C3}"/>
          </ac:spMkLst>
        </pc:spChg>
        <pc:spChg chg="mod">
          <ac:chgData name="Soleil Yi" userId="c719b956-004a-4243-81dc-14be649b7814" providerId="ADAL" clId="{A5A703BE-71BC-4960-B368-E7A9F1BBEB9D}" dt="2023-01-03T04:01:22.655" v="1753" actId="947"/>
          <ac:spMkLst>
            <pc:docMk/>
            <pc:sldMk cId="2268637646" sldId="299"/>
            <ac:spMk id="45" creationId="{E2B7A94E-6D63-4A87-827C-519EB49EC763}"/>
          </ac:spMkLst>
        </pc:spChg>
        <pc:spChg chg="mod">
          <ac:chgData name="Soleil Yi" userId="c719b956-004a-4243-81dc-14be649b7814" providerId="ADAL" clId="{A5A703BE-71BC-4960-B368-E7A9F1BBEB9D}" dt="2023-01-03T04:01:22.678" v="1757" actId="947"/>
          <ac:spMkLst>
            <pc:docMk/>
            <pc:sldMk cId="2268637646" sldId="299"/>
            <ac:spMk id="46" creationId="{A8F61E81-B029-4ABD-A45D-091431A2BB16}"/>
          </ac:spMkLst>
        </pc:spChg>
        <pc:spChg chg="mod">
          <ac:chgData name="Soleil Yi" userId="c719b956-004a-4243-81dc-14be649b7814" providerId="ADAL" clId="{A5A703BE-71BC-4960-B368-E7A9F1BBEB9D}" dt="2023-01-03T04:01:22.701" v="1761" actId="947"/>
          <ac:spMkLst>
            <pc:docMk/>
            <pc:sldMk cId="2268637646" sldId="299"/>
            <ac:spMk id="47" creationId="{DB77A496-C877-4323-9365-C5075DCCB615}"/>
          </ac:spMkLst>
        </pc:spChg>
        <pc:spChg chg="mod">
          <ac:chgData name="Soleil Yi" userId="c719b956-004a-4243-81dc-14be649b7814" providerId="ADAL" clId="{A5A703BE-71BC-4960-B368-E7A9F1BBEB9D}" dt="2023-01-03T04:01:22.738" v="1765" actId="947"/>
          <ac:spMkLst>
            <pc:docMk/>
            <pc:sldMk cId="2268637646" sldId="299"/>
            <ac:spMk id="48" creationId="{B6A65F2B-DF4D-459D-AC22-6778E29618FE}"/>
          </ac:spMkLst>
        </pc:spChg>
        <pc:spChg chg="mod">
          <ac:chgData name="Soleil Yi" userId="c719b956-004a-4243-81dc-14be649b7814" providerId="ADAL" clId="{A5A703BE-71BC-4960-B368-E7A9F1BBEB9D}" dt="2023-01-03T04:01:22.792" v="1769" actId="947"/>
          <ac:spMkLst>
            <pc:docMk/>
            <pc:sldMk cId="2268637646" sldId="299"/>
            <ac:spMk id="49" creationId="{011EE2AD-0423-45C7-9C59-33BD40375BBF}"/>
          </ac:spMkLst>
        </pc:spChg>
        <pc:spChg chg="mod">
          <ac:chgData name="Soleil Yi" userId="c719b956-004a-4243-81dc-14be649b7814" providerId="ADAL" clId="{A5A703BE-71BC-4960-B368-E7A9F1BBEB9D}" dt="2023-01-03T04:01:22.827" v="1773" actId="947"/>
          <ac:spMkLst>
            <pc:docMk/>
            <pc:sldMk cId="2268637646" sldId="299"/>
            <ac:spMk id="50" creationId="{255D7194-FFD6-4BB2-A777-5035A326D677}"/>
          </ac:spMkLst>
        </pc:spChg>
        <pc:spChg chg="mod">
          <ac:chgData name="Soleil Yi" userId="c719b956-004a-4243-81dc-14be649b7814" providerId="ADAL" clId="{A5A703BE-71BC-4960-B368-E7A9F1BBEB9D}" dt="2023-01-03T04:01:22.868" v="1777" actId="947"/>
          <ac:spMkLst>
            <pc:docMk/>
            <pc:sldMk cId="2268637646" sldId="299"/>
            <ac:spMk id="51" creationId="{F7A34C00-E5E4-445D-9966-898C21F9459A}"/>
          </ac:spMkLst>
        </pc:spChg>
        <pc:spChg chg="mod">
          <ac:chgData name="Soleil Yi" userId="c719b956-004a-4243-81dc-14be649b7814" providerId="ADAL" clId="{A5A703BE-71BC-4960-B368-E7A9F1BBEB9D}" dt="2023-01-03T04:01:22.906" v="1781" actId="947"/>
          <ac:spMkLst>
            <pc:docMk/>
            <pc:sldMk cId="2268637646" sldId="299"/>
            <ac:spMk id="52" creationId="{54AD0EFF-DF91-4376-A24D-8D86A3F52E91}"/>
          </ac:spMkLst>
        </pc:spChg>
        <pc:spChg chg="mod">
          <ac:chgData name="Soleil Yi" userId="c719b956-004a-4243-81dc-14be649b7814" providerId="ADAL" clId="{A5A703BE-71BC-4960-B368-E7A9F1BBEB9D}" dt="2023-01-03T04:01:22.944" v="1785" actId="947"/>
          <ac:spMkLst>
            <pc:docMk/>
            <pc:sldMk cId="2268637646" sldId="299"/>
            <ac:spMk id="53" creationId="{D7514D28-BEE1-45CE-8CB5-AF35154AC960}"/>
          </ac:spMkLst>
        </pc:spChg>
        <pc:spChg chg="mod">
          <ac:chgData name="Soleil Yi" userId="c719b956-004a-4243-81dc-14be649b7814" providerId="ADAL" clId="{A5A703BE-71BC-4960-B368-E7A9F1BBEB9D}" dt="2023-01-03T04:01:22.979" v="1789" actId="947"/>
          <ac:spMkLst>
            <pc:docMk/>
            <pc:sldMk cId="2268637646" sldId="299"/>
            <ac:spMk id="54" creationId="{19645B1C-4C0A-442F-8358-E1CFB9CE7CE7}"/>
          </ac:spMkLst>
        </pc:spChg>
        <pc:spChg chg="mod">
          <ac:chgData name="Soleil Yi" userId="c719b956-004a-4243-81dc-14be649b7814" providerId="ADAL" clId="{A5A703BE-71BC-4960-B368-E7A9F1BBEB9D}" dt="2023-01-03T04:01:23.010" v="1793" actId="947"/>
          <ac:spMkLst>
            <pc:docMk/>
            <pc:sldMk cId="2268637646" sldId="299"/>
            <ac:spMk id="55" creationId="{56D54293-1BB6-4579-B7AA-58195103FBB3}"/>
          </ac:spMkLst>
        </pc:spChg>
        <pc:spChg chg="mod">
          <ac:chgData name="Soleil Yi" userId="c719b956-004a-4243-81dc-14be649b7814" providerId="ADAL" clId="{A5A703BE-71BC-4960-B368-E7A9F1BBEB9D}" dt="2023-01-03T04:01:23.047" v="1797" actId="947"/>
          <ac:spMkLst>
            <pc:docMk/>
            <pc:sldMk cId="2268637646" sldId="299"/>
            <ac:spMk id="56" creationId="{9AAF1C43-13A2-44C9-B9EC-306C9E4A62DD}"/>
          </ac:spMkLst>
        </pc:spChg>
        <pc:spChg chg="mod">
          <ac:chgData name="Soleil Yi" userId="c719b956-004a-4243-81dc-14be649b7814" providerId="ADAL" clId="{A5A703BE-71BC-4960-B368-E7A9F1BBEB9D}" dt="2023-01-03T04:01:23.086" v="1801" actId="947"/>
          <ac:spMkLst>
            <pc:docMk/>
            <pc:sldMk cId="2268637646" sldId="299"/>
            <ac:spMk id="57" creationId="{C385CA61-2E2B-4D7C-B5FC-9E069CB63D0F}"/>
          </ac:spMkLst>
        </pc:spChg>
        <pc:spChg chg="mod">
          <ac:chgData name="Soleil Yi" userId="c719b956-004a-4243-81dc-14be649b7814" providerId="ADAL" clId="{A5A703BE-71BC-4960-B368-E7A9F1BBEB9D}" dt="2023-01-03T04:01:23.126" v="1805" actId="947"/>
          <ac:spMkLst>
            <pc:docMk/>
            <pc:sldMk cId="2268637646" sldId="299"/>
            <ac:spMk id="58" creationId="{28A6BA26-FF43-4EFB-A104-D7DE6645734E}"/>
          </ac:spMkLst>
        </pc:spChg>
        <pc:spChg chg="mod">
          <ac:chgData name="Soleil Yi" userId="c719b956-004a-4243-81dc-14be649b7814" providerId="ADAL" clId="{A5A703BE-71BC-4960-B368-E7A9F1BBEB9D}" dt="2023-01-03T04:01:23.163" v="1809" actId="947"/>
          <ac:spMkLst>
            <pc:docMk/>
            <pc:sldMk cId="2268637646" sldId="299"/>
            <ac:spMk id="59" creationId="{8F526ABB-2A95-495B-9A33-86D583109982}"/>
          </ac:spMkLst>
        </pc:spChg>
        <pc:spChg chg="mod">
          <ac:chgData name="Soleil Yi" userId="c719b956-004a-4243-81dc-14be649b7814" providerId="ADAL" clId="{A5A703BE-71BC-4960-B368-E7A9F1BBEB9D}" dt="2023-01-03T04:01:23.195" v="1813" actId="947"/>
          <ac:spMkLst>
            <pc:docMk/>
            <pc:sldMk cId="2268637646" sldId="299"/>
            <ac:spMk id="60" creationId="{D6701BC2-7579-469D-AAA1-2EC8A2F4568E}"/>
          </ac:spMkLst>
        </pc:spChg>
        <pc:spChg chg="mod">
          <ac:chgData name="Soleil Yi" userId="c719b956-004a-4243-81dc-14be649b7814" providerId="ADAL" clId="{A5A703BE-71BC-4960-B368-E7A9F1BBEB9D}" dt="2023-01-03T04:01:23.219" v="1817" actId="947"/>
          <ac:spMkLst>
            <pc:docMk/>
            <pc:sldMk cId="2268637646" sldId="299"/>
            <ac:spMk id="61" creationId="{E6CFE38F-B37B-466A-ABA3-975CF83F5914}"/>
          </ac:spMkLst>
        </pc:spChg>
        <pc:spChg chg="mod">
          <ac:chgData name="Soleil Yi" userId="c719b956-004a-4243-81dc-14be649b7814" providerId="ADAL" clId="{A5A703BE-71BC-4960-B368-E7A9F1BBEB9D}" dt="2023-01-03T04:01:23.248" v="1821" actId="947"/>
          <ac:spMkLst>
            <pc:docMk/>
            <pc:sldMk cId="2268637646" sldId="299"/>
            <ac:spMk id="62" creationId="{46AC96CF-387E-4BE7-912D-7C87052058DC}"/>
          </ac:spMkLst>
        </pc:spChg>
        <pc:spChg chg="mod">
          <ac:chgData name="Soleil Yi" userId="c719b956-004a-4243-81dc-14be649b7814" providerId="ADAL" clId="{A5A703BE-71BC-4960-B368-E7A9F1BBEB9D}" dt="2023-01-03T04:01:23.268" v="1825" actId="947"/>
          <ac:spMkLst>
            <pc:docMk/>
            <pc:sldMk cId="2268637646" sldId="299"/>
            <ac:spMk id="63" creationId="{1D32F299-E772-4F98-82DE-AA4D48004FE1}"/>
          </ac:spMkLst>
        </pc:spChg>
      </pc:sldChg>
      <pc:sldChg chg="modSp mod">
        <pc:chgData name="Soleil Yi" userId="c719b956-004a-4243-81dc-14be649b7814" providerId="ADAL" clId="{A5A703BE-71BC-4960-B368-E7A9F1BBEB9D}" dt="2023-01-03T04:01:23.868" v="1909"/>
        <pc:sldMkLst>
          <pc:docMk/>
          <pc:sldMk cId="3204544243" sldId="301"/>
        </pc:sldMkLst>
        <pc:spChg chg="mod">
          <ac:chgData name="Soleil Yi" userId="c719b956-004a-4243-81dc-14be649b7814" providerId="ADAL" clId="{A5A703BE-71BC-4960-B368-E7A9F1BBEB9D}" dt="2023-01-03T04:01:23.284" v="1829" actId="947"/>
          <ac:spMkLst>
            <pc:docMk/>
            <pc:sldMk cId="3204544243" sldId="301"/>
            <ac:spMk id="2" creationId="{F10407D0-4442-4405-89DD-E0EEC38468D8}"/>
          </ac:spMkLst>
        </pc:spChg>
        <pc:spChg chg="mod">
          <ac:chgData name="Soleil Yi" userId="c719b956-004a-4243-81dc-14be649b7814" providerId="ADAL" clId="{A5A703BE-71BC-4960-B368-E7A9F1BBEB9D}" dt="2023-01-03T04:01:23.348" v="1840" actId="947"/>
          <ac:spMkLst>
            <pc:docMk/>
            <pc:sldMk cId="3204544243" sldId="301"/>
            <ac:spMk id="3" creationId="{2AD106C3-F50B-4B82-9D2D-88E8D6D2B28E}"/>
          </ac:spMkLst>
        </pc:spChg>
        <pc:spChg chg="mod">
          <ac:chgData name="Soleil Yi" userId="c719b956-004a-4243-81dc-14be649b7814" providerId="ADAL" clId="{A5A703BE-71BC-4960-B368-E7A9F1BBEB9D}" dt="2023-01-03T04:01:23.350" v="1841" actId="947"/>
          <ac:spMkLst>
            <pc:docMk/>
            <pc:sldMk cId="3204544243" sldId="301"/>
            <ac:spMk id="4" creationId="{F3B01907-FA05-4ED5-B6BA-66196FD3A0EB}"/>
          </ac:spMkLst>
        </pc:spChg>
        <pc:spChg chg="mod">
          <ac:chgData name="Soleil Yi" userId="c719b956-004a-4243-81dc-14be649b7814" providerId="ADAL" clId="{A5A703BE-71BC-4960-B368-E7A9F1BBEB9D}" dt="2023-01-03T04:01:23.331" v="1834" actId="947"/>
          <ac:spMkLst>
            <pc:docMk/>
            <pc:sldMk cId="3204544243" sldId="301"/>
            <ac:spMk id="38" creationId="{3211182C-CCC1-4265-BA72-F8103C5C38B2}"/>
          </ac:spMkLst>
        </pc:spChg>
        <pc:spChg chg="mod">
          <ac:chgData name="Soleil Yi" userId="c719b956-004a-4243-81dc-14be649b7814" providerId="ADAL" clId="{A5A703BE-71BC-4960-B368-E7A9F1BBEB9D}" dt="2023-01-03T04:01:23.362" v="1845" actId="947"/>
          <ac:spMkLst>
            <pc:docMk/>
            <pc:sldMk cId="3204544243" sldId="301"/>
            <ac:spMk id="39" creationId="{7DC2D00A-7CCC-4180-BED1-880500688605}"/>
          </ac:spMkLst>
        </pc:spChg>
        <pc:spChg chg="mod">
          <ac:chgData name="Soleil Yi" userId="c719b956-004a-4243-81dc-14be649b7814" providerId="ADAL" clId="{A5A703BE-71BC-4960-B368-E7A9F1BBEB9D}" dt="2023-01-03T04:01:23.849" v="1905"/>
          <ac:spMkLst>
            <pc:docMk/>
            <pc:sldMk cId="3204544243" sldId="301"/>
            <ac:spMk id="83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3.868" v="1909"/>
          <ac:spMkLst>
            <pc:docMk/>
            <pc:sldMk cId="3204544243" sldId="301"/>
            <ac:spMk id="84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3.773" v="1897"/>
          <ac:spMkLst>
            <pc:docMk/>
            <pc:sldMk cId="3204544243" sldId="301"/>
            <ac:spMk id="86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3.812" v="1901"/>
          <ac:spMkLst>
            <pc:docMk/>
            <pc:sldMk cId="3204544243" sldId="301"/>
            <ac:spMk id="87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3.704" v="1889"/>
          <ac:spMkLst>
            <pc:docMk/>
            <pc:sldMk cId="3204544243" sldId="301"/>
            <ac:spMk id="89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3.732" v="1893"/>
          <ac:spMkLst>
            <pc:docMk/>
            <pc:sldMk cId="3204544243" sldId="301"/>
            <ac:spMk id="90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3.633" v="1881"/>
          <ac:spMkLst>
            <pc:docMk/>
            <pc:sldMk cId="3204544243" sldId="301"/>
            <ac:spMk id="92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3.671" v="1885"/>
          <ac:spMkLst>
            <pc:docMk/>
            <pc:sldMk cId="3204544243" sldId="301"/>
            <ac:spMk id="94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3.587" v="1873" actId="947"/>
          <ac:spMkLst>
            <pc:docMk/>
            <pc:sldMk cId="3204544243" sldId="301"/>
            <ac:spMk id="95" creationId="{D680FFEF-F30E-4C54-AAED-E2C59214DF0C}"/>
          </ac:spMkLst>
        </pc:spChg>
        <pc:spChg chg="mod">
          <ac:chgData name="Soleil Yi" userId="c719b956-004a-4243-81dc-14be649b7814" providerId="ADAL" clId="{A5A703BE-71BC-4960-B368-E7A9F1BBEB9D}" dt="2023-01-03T04:01:23.610" v="1877" actId="947"/>
          <ac:spMkLst>
            <pc:docMk/>
            <pc:sldMk cId="3204544243" sldId="301"/>
            <ac:spMk id="96" creationId="{C3C0B853-0C00-433B-9F60-7A20CC5A0E3A}"/>
          </ac:spMkLst>
        </pc:spChg>
        <pc:spChg chg="mod">
          <ac:chgData name="Soleil Yi" userId="c719b956-004a-4243-81dc-14be649b7814" providerId="ADAL" clId="{A5A703BE-71BC-4960-B368-E7A9F1BBEB9D}" dt="2023-01-03T04:01:23.527" v="1865" actId="947"/>
          <ac:spMkLst>
            <pc:docMk/>
            <pc:sldMk cId="3204544243" sldId="301"/>
            <ac:spMk id="97" creationId="{B14B4A3E-4B24-4106-A3DB-594BFC1E4DBA}"/>
          </ac:spMkLst>
        </pc:spChg>
        <pc:spChg chg="mod">
          <ac:chgData name="Soleil Yi" userId="c719b956-004a-4243-81dc-14be649b7814" providerId="ADAL" clId="{A5A703BE-71BC-4960-B368-E7A9F1BBEB9D}" dt="2023-01-03T04:01:23.564" v="1869" actId="947"/>
          <ac:spMkLst>
            <pc:docMk/>
            <pc:sldMk cId="3204544243" sldId="301"/>
            <ac:spMk id="98" creationId="{7672D401-2045-4364-8D02-A4EDA8C51627}"/>
          </ac:spMkLst>
        </pc:spChg>
        <pc:spChg chg="mod">
          <ac:chgData name="Soleil Yi" userId="c719b956-004a-4243-81dc-14be649b7814" providerId="ADAL" clId="{A5A703BE-71BC-4960-B368-E7A9F1BBEB9D}" dt="2023-01-03T04:01:23.428" v="1857" actId="947"/>
          <ac:spMkLst>
            <pc:docMk/>
            <pc:sldMk cId="3204544243" sldId="301"/>
            <ac:spMk id="99" creationId="{00ADAD2C-0B29-4C2D-ACD8-346B811F1009}"/>
          </ac:spMkLst>
        </pc:spChg>
        <pc:spChg chg="mod">
          <ac:chgData name="Soleil Yi" userId="c719b956-004a-4243-81dc-14be649b7814" providerId="ADAL" clId="{A5A703BE-71BC-4960-B368-E7A9F1BBEB9D}" dt="2023-01-03T04:01:23.473" v="1861" actId="947"/>
          <ac:spMkLst>
            <pc:docMk/>
            <pc:sldMk cId="3204544243" sldId="301"/>
            <ac:spMk id="100" creationId="{1EED9F62-E524-4B8C-AEB7-952C3D421B5E}"/>
          </ac:spMkLst>
        </pc:spChg>
        <pc:spChg chg="mod">
          <ac:chgData name="Soleil Yi" userId="c719b956-004a-4243-81dc-14be649b7814" providerId="ADAL" clId="{A5A703BE-71BC-4960-B368-E7A9F1BBEB9D}" dt="2023-01-03T04:01:23.384" v="1849" actId="947"/>
          <ac:spMkLst>
            <pc:docMk/>
            <pc:sldMk cId="3204544243" sldId="301"/>
            <ac:spMk id="101" creationId="{5DD1C1DB-AA4A-4385-8C39-36A12FE29359}"/>
          </ac:spMkLst>
        </pc:spChg>
        <pc:spChg chg="mod">
          <ac:chgData name="Soleil Yi" userId="c719b956-004a-4243-81dc-14be649b7814" providerId="ADAL" clId="{A5A703BE-71BC-4960-B368-E7A9F1BBEB9D}" dt="2023-01-03T04:01:23.406" v="1853" actId="947"/>
          <ac:spMkLst>
            <pc:docMk/>
            <pc:sldMk cId="3204544243" sldId="301"/>
            <ac:spMk id="102" creationId="{B3109E0D-66B7-4EC5-B859-C07512B23DD0}"/>
          </ac:spMkLst>
        </pc:spChg>
      </pc:sldChg>
      <pc:sldChg chg="modSp mod">
        <pc:chgData name="Soleil Yi" userId="c719b956-004a-4243-81dc-14be649b7814" providerId="ADAL" clId="{A5A703BE-71BC-4960-B368-E7A9F1BBEB9D}" dt="2023-01-03T04:01:24.589" v="1993"/>
        <pc:sldMkLst>
          <pc:docMk/>
          <pc:sldMk cId="989560020" sldId="302"/>
        </pc:sldMkLst>
        <pc:spChg chg="mod">
          <ac:chgData name="Soleil Yi" userId="c719b956-004a-4243-81dc-14be649b7814" providerId="ADAL" clId="{A5A703BE-71BC-4960-B368-E7A9F1BBEB9D}" dt="2023-01-03T04:01:23.942" v="1913" actId="947"/>
          <ac:spMkLst>
            <pc:docMk/>
            <pc:sldMk cId="989560020" sldId="302"/>
            <ac:spMk id="2" creationId="{629AD2CC-A6E9-4790-BE85-1DF64F64399C}"/>
          </ac:spMkLst>
        </pc:spChg>
        <pc:spChg chg="mod">
          <ac:chgData name="Soleil Yi" userId="c719b956-004a-4243-81dc-14be649b7814" providerId="ADAL" clId="{A5A703BE-71BC-4960-B368-E7A9F1BBEB9D}" dt="2023-01-03T04:01:24.008" v="1924" actId="947"/>
          <ac:spMkLst>
            <pc:docMk/>
            <pc:sldMk cId="989560020" sldId="302"/>
            <ac:spMk id="3" creationId="{4A4E4870-DD0A-4291-BAC3-B2767154F6C7}"/>
          </ac:spMkLst>
        </pc:spChg>
        <pc:spChg chg="mod">
          <ac:chgData name="Soleil Yi" userId="c719b956-004a-4243-81dc-14be649b7814" providerId="ADAL" clId="{A5A703BE-71BC-4960-B368-E7A9F1BBEB9D}" dt="2023-01-03T04:01:24.010" v="1925" actId="947"/>
          <ac:spMkLst>
            <pc:docMk/>
            <pc:sldMk cId="989560020" sldId="302"/>
            <ac:spMk id="4" creationId="{172E8F60-7460-46CC-A70B-3A993B922B78}"/>
          </ac:spMkLst>
        </pc:spChg>
        <pc:spChg chg="mod">
          <ac:chgData name="Soleil Yi" userId="c719b956-004a-4243-81dc-14be649b7814" providerId="ADAL" clId="{A5A703BE-71BC-4960-B368-E7A9F1BBEB9D}" dt="2023-01-03T04:01:24.405" v="1969"/>
          <ac:spMkLst>
            <pc:docMk/>
            <pc:sldMk cId="989560020" sldId="302"/>
            <ac:spMk id="24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433" v="1973"/>
          <ac:spMkLst>
            <pc:docMk/>
            <pc:sldMk cId="989560020" sldId="302"/>
            <ac:spMk id="25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562" v="1989"/>
          <ac:spMkLst>
            <pc:docMk/>
            <pc:sldMk cId="989560020" sldId="302"/>
            <ac:spMk id="28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589" v="1993"/>
          <ac:spMkLst>
            <pc:docMk/>
            <pc:sldMk cId="989560020" sldId="302"/>
            <ac:spMk id="29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510" v="1981"/>
          <ac:spMkLst>
            <pc:docMk/>
            <pc:sldMk cId="989560020" sldId="302"/>
            <ac:spMk id="30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4.534" v="1985"/>
          <ac:spMkLst>
            <pc:docMk/>
            <pc:sldMk cId="989560020" sldId="302"/>
            <ac:spMk id="31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478" v="1977"/>
          <ac:spMkLst>
            <pc:docMk/>
            <pc:sldMk cId="989560020" sldId="302"/>
            <ac:spMk id="33" creationId="{F581E404-36C1-459D-979A-E413674792DD}"/>
          </ac:spMkLst>
        </pc:spChg>
        <pc:spChg chg="mod">
          <ac:chgData name="Soleil Yi" userId="c719b956-004a-4243-81dc-14be649b7814" providerId="ADAL" clId="{A5A703BE-71BC-4960-B368-E7A9F1BBEB9D}" dt="2023-01-03T04:01:24.346" v="1961"/>
          <ac:spMkLst>
            <pc:docMk/>
            <pc:sldMk cId="989560020" sldId="302"/>
            <ac:spMk id="34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4.374" v="1965"/>
          <ac:spMkLst>
            <pc:docMk/>
            <pc:sldMk cId="989560020" sldId="302"/>
            <ac:spMk id="35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4.319" v="1957"/>
          <ac:spMkLst>
            <pc:docMk/>
            <pc:sldMk cId="989560020" sldId="302"/>
            <ac:spMk id="37" creationId="{A01DE538-1AC7-424F-9CB3-5A5A4404E5F4}"/>
          </ac:spMkLst>
        </pc:spChg>
        <pc:spChg chg="mod">
          <ac:chgData name="Soleil Yi" userId="c719b956-004a-4243-81dc-14be649b7814" providerId="ADAL" clId="{A5A703BE-71BC-4960-B368-E7A9F1BBEB9D}" dt="2023-01-03T04:01:24.237" v="1949" actId="947"/>
          <ac:spMkLst>
            <pc:docMk/>
            <pc:sldMk cId="989560020" sldId="302"/>
            <ac:spMk id="38" creationId="{E2CEC770-CC93-456E-84B8-619679A62FAB}"/>
          </ac:spMkLst>
        </pc:spChg>
        <pc:spChg chg="mod">
          <ac:chgData name="Soleil Yi" userId="c719b956-004a-4243-81dc-14be649b7814" providerId="ADAL" clId="{A5A703BE-71BC-4960-B368-E7A9F1BBEB9D}" dt="2023-01-03T04:01:24.274" v="1953" actId="947"/>
          <ac:spMkLst>
            <pc:docMk/>
            <pc:sldMk cId="989560020" sldId="302"/>
            <ac:spMk id="39" creationId="{7ABFB3BD-8879-4A35-BC1E-3F8B209108A7}"/>
          </ac:spMkLst>
        </pc:spChg>
        <pc:spChg chg="mod">
          <ac:chgData name="Soleil Yi" userId="c719b956-004a-4243-81dc-14be649b7814" providerId="ADAL" clId="{A5A703BE-71BC-4960-B368-E7A9F1BBEB9D}" dt="2023-01-03T04:01:24.152" v="1941" actId="947"/>
          <ac:spMkLst>
            <pc:docMk/>
            <pc:sldMk cId="989560020" sldId="302"/>
            <ac:spMk id="40" creationId="{41A9F1D2-4453-435A-BD52-A5CE878F1456}"/>
          </ac:spMkLst>
        </pc:spChg>
        <pc:spChg chg="mod">
          <ac:chgData name="Soleil Yi" userId="c719b956-004a-4243-81dc-14be649b7814" providerId="ADAL" clId="{A5A703BE-71BC-4960-B368-E7A9F1BBEB9D}" dt="2023-01-03T04:01:24.202" v="1945" actId="947"/>
          <ac:spMkLst>
            <pc:docMk/>
            <pc:sldMk cId="989560020" sldId="302"/>
            <ac:spMk id="41" creationId="{954CACF8-6D0D-4B83-9456-529735E38ADF}"/>
          </ac:spMkLst>
        </pc:spChg>
        <pc:spChg chg="mod">
          <ac:chgData name="Soleil Yi" userId="c719b956-004a-4243-81dc-14be649b7814" providerId="ADAL" clId="{A5A703BE-71BC-4960-B368-E7A9F1BBEB9D}" dt="2023-01-03T04:01:24.058" v="1933" actId="947"/>
          <ac:spMkLst>
            <pc:docMk/>
            <pc:sldMk cId="989560020" sldId="302"/>
            <ac:spMk id="44" creationId="{D693075F-309A-4078-BFF7-6FC9EC65F4B6}"/>
          </ac:spMkLst>
        </pc:spChg>
        <pc:spChg chg="mod">
          <ac:chgData name="Soleil Yi" userId="c719b956-004a-4243-81dc-14be649b7814" providerId="ADAL" clId="{A5A703BE-71BC-4960-B368-E7A9F1BBEB9D}" dt="2023-01-03T04:01:24.104" v="1937" actId="947"/>
          <ac:spMkLst>
            <pc:docMk/>
            <pc:sldMk cId="989560020" sldId="302"/>
            <ac:spMk id="45" creationId="{CE5283CE-4DCC-4F3C-9E97-E72E0D470AF6}"/>
          </ac:spMkLst>
        </pc:spChg>
        <pc:spChg chg="mod">
          <ac:chgData name="Soleil Yi" userId="c719b956-004a-4243-81dc-14be649b7814" providerId="ADAL" clId="{A5A703BE-71BC-4960-B368-E7A9F1BBEB9D}" dt="2023-01-03T04:01:23.990" v="1917" actId="947"/>
          <ac:spMkLst>
            <pc:docMk/>
            <pc:sldMk cId="989560020" sldId="302"/>
            <ac:spMk id="46" creationId="{7493ED27-AB17-4F8A-89AB-623E282DE483}"/>
          </ac:spMkLst>
        </pc:spChg>
        <pc:spChg chg="mod">
          <ac:chgData name="Soleil Yi" userId="c719b956-004a-4243-81dc-14be649b7814" providerId="ADAL" clId="{A5A703BE-71BC-4960-B368-E7A9F1BBEB9D}" dt="2023-01-03T04:01:24.022" v="1929" actId="947"/>
          <ac:spMkLst>
            <pc:docMk/>
            <pc:sldMk cId="989560020" sldId="302"/>
            <ac:spMk id="47" creationId="{766A492B-6785-4408-86C2-E4E8C4C6F28F}"/>
          </ac:spMkLst>
        </pc:spChg>
      </pc:sldChg>
      <pc:sldChg chg="modSp mod">
        <pc:chgData name="Soleil Yi" userId="c719b956-004a-4243-81dc-14be649b7814" providerId="ADAL" clId="{A5A703BE-71BC-4960-B368-E7A9F1BBEB9D}" dt="2023-01-03T04:01:25.526" v="2121"/>
        <pc:sldMkLst>
          <pc:docMk/>
          <pc:sldMk cId="3545261453" sldId="303"/>
        </pc:sldMkLst>
        <pc:spChg chg="mod">
          <ac:chgData name="Soleil Yi" userId="c719b956-004a-4243-81dc-14be649b7814" providerId="ADAL" clId="{A5A703BE-71BC-4960-B368-E7A9F1BBEB9D}" dt="2023-01-03T04:01:24.603" v="1997" actId="947"/>
          <ac:spMkLst>
            <pc:docMk/>
            <pc:sldMk cId="3545261453" sldId="303"/>
            <ac:spMk id="2" creationId="{79EFF033-61F4-4B2F-AAE1-69334DB4DB93}"/>
          </ac:spMkLst>
        </pc:spChg>
        <pc:spChg chg="mod">
          <ac:chgData name="Soleil Yi" userId="c719b956-004a-4243-81dc-14be649b7814" providerId="ADAL" clId="{A5A703BE-71BC-4960-B368-E7A9F1BBEB9D}" dt="2023-01-03T04:01:24.680" v="2008" actId="947"/>
          <ac:spMkLst>
            <pc:docMk/>
            <pc:sldMk cId="3545261453" sldId="303"/>
            <ac:spMk id="3" creationId="{8AE82839-9045-404F-B054-8AF0378B1470}"/>
          </ac:spMkLst>
        </pc:spChg>
        <pc:spChg chg="mod">
          <ac:chgData name="Soleil Yi" userId="c719b956-004a-4243-81dc-14be649b7814" providerId="ADAL" clId="{A5A703BE-71BC-4960-B368-E7A9F1BBEB9D}" dt="2023-01-03T04:01:24.685" v="2009" actId="947"/>
          <ac:spMkLst>
            <pc:docMk/>
            <pc:sldMk cId="3545261453" sldId="303"/>
            <ac:spMk id="4" creationId="{ED12E715-9A9A-4857-BAB0-32317274B26F}"/>
          </ac:spMkLst>
        </pc:spChg>
        <pc:spChg chg="mod">
          <ac:chgData name="Soleil Yi" userId="c719b956-004a-4243-81dc-14be649b7814" providerId="ADAL" clId="{A5A703BE-71BC-4960-B368-E7A9F1BBEB9D}" dt="2023-01-03T04:01:25.276" v="2085"/>
          <ac:spMkLst>
            <pc:docMk/>
            <pc:sldMk cId="3545261453" sldId="303"/>
            <ac:spMk id="7" creationId="{1D33D154-5ACE-476C-8BD5-26401CB50D66}"/>
          </ac:spMkLst>
        </pc:spChg>
        <pc:spChg chg="mod">
          <ac:chgData name="Soleil Yi" userId="c719b956-004a-4243-81dc-14be649b7814" providerId="ADAL" clId="{A5A703BE-71BC-4960-B368-E7A9F1BBEB9D}" dt="2023-01-03T04:01:25.310" v="2089"/>
          <ac:spMkLst>
            <pc:docMk/>
            <pc:sldMk cId="3545261453" sldId="303"/>
            <ac:spMk id="8" creationId="{3A56D421-9C0C-4EE9-B2D1-29D94E20D87C}"/>
          </ac:spMkLst>
        </pc:spChg>
        <pc:spChg chg="mod">
          <ac:chgData name="Soleil Yi" userId="c719b956-004a-4243-81dc-14be649b7814" providerId="ADAL" clId="{A5A703BE-71BC-4960-B368-E7A9F1BBEB9D}" dt="2023-01-03T04:01:25.341" v="2093"/>
          <ac:spMkLst>
            <pc:docMk/>
            <pc:sldMk cId="3545261453" sldId="303"/>
            <ac:spMk id="9" creationId="{C15452B6-1F49-4A74-9169-50D7E4F72F5E}"/>
          </ac:spMkLst>
        </pc:spChg>
        <pc:spChg chg="mod">
          <ac:chgData name="Soleil Yi" userId="c719b956-004a-4243-81dc-14be649b7814" providerId="ADAL" clId="{A5A703BE-71BC-4960-B368-E7A9F1BBEB9D}" dt="2023-01-03T04:01:25.365" v="2097"/>
          <ac:spMkLst>
            <pc:docMk/>
            <pc:sldMk cId="3545261453" sldId="303"/>
            <ac:spMk id="10" creationId="{3BA87EA6-4678-4E2E-AFCA-0A7DD39049AC}"/>
          </ac:spMkLst>
        </pc:spChg>
        <pc:spChg chg="mod">
          <ac:chgData name="Soleil Yi" userId="c719b956-004a-4243-81dc-14be649b7814" providerId="ADAL" clId="{A5A703BE-71BC-4960-B368-E7A9F1BBEB9D}" dt="2023-01-03T04:01:25.383" v="2101"/>
          <ac:spMkLst>
            <pc:docMk/>
            <pc:sldMk cId="3545261453" sldId="303"/>
            <ac:spMk id="11" creationId="{F23B7A0C-C429-4470-8E9C-2ABA86E26AC7}"/>
          </ac:spMkLst>
        </pc:spChg>
        <pc:spChg chg="mod">
          <ac:chgData name="Soleil Yi" userId="c719b956-004a-4243-81dc-14be649b7814" providerId="ADAL" clId="{A5A703BE-71BC-4960-B368-E7A9F1BBEB9D}" dt="2023-01-03T04:01:25.401" v="2105"/>
          <ac:spMkLst>
            <pc:docMk/>
            <pc:sldMk cId="3545261453" sldId="303"/>
            <ac:spMk id="12" creationId="{22BC35BE-C3A4-4121-9528-D5AEA850231D}"/>
          </ac:spMkLst>
        </pc:spChg>
        <pc:spChg chg="mod">
          <ac:chgData name="Soleil Yi" userId="c719b956-004a-4243-81dc-14be649b7814" providerId="ADAL" clId="{A5A703BE-71BC-4960-B368-E7A9F1BBEB9D}" dt="2023-01-03T04:01:25.426" v="2109"/>
          <ac:spMkLst>
            <pc:docMk/>
            <pc:sldMk cId="3545261453" sldId="303"/>
            <ac:spMk id="13" creationId="{A89341E1-91B5-40F9-A1FD-81558EF124D5}"/>
          </ac:spMkLst>
        </pc:spChg>
        <pc:spChg chg="mod">
          <ac:chgData name="Soleil Yi" userId="c719b956-004a-4243-81dc-14be649b7814" providerId="ADAL" clId="{A5A703BE-71BC-4960-B368-E7A9F1BBEB9D}" dt="2023-01-03T04:01:25.460" v="2113"/>
          <ac:spMkLst>
            <pc:docMk/>
            <pc:sldMk cId="3545261453" sldId="303"/>
            <ac:spMk id="14" creationId="{F772D50C-2C19-43B2-BB62-9FF2AA15D230}"/>
          </ac:spMkLst>
        </pc:spChg>
        <pc:spChg chg="mod">
          <ac:chgData name="Soleil Yi" userId="c719b956-004a-4243-81dc-14be649b7814" providerId="ADAL" clId="{A5A703BE-71BC-4960-B368-E7A9F1BBEB9D}" dt="2023-01-03T04:01:25.485" v="2117"/>
          <ac:spMkLst>
            <pc:docMk/>
            <pc:sldMk cId="3545261453" sldId="303"/>
            <ac:spMk id="15" creationId="{0CE20075-1936-47D4-9A9E-BFE599D577C5}"/>
          </ac:spMkLst>
        </pc:spChg>
        <pc:spChg chg="mod">
          <ac:chgData name="Soleil Yi" userId="c719b956-004a-4243-81dc-14be649b7814" providerId="ADAL" clId="{A5A703BE-71BC-4960-B368-E7A9F1BBEB9D}" dt="2023-01-03T04:01:25.526" v="2121"/>
          <ac:spMkLst>
            <pc:docMk/>
            <pc:sldMk cId="3545261453" sldId="303"/>
            <ac:spMk id="16" creationId="{99EDB3A3-8F33-4270-B90E-CDCF840BB886}"/>
          </ac:spMkLst>
        </pc:spChg>
        <pc:spChg chg="mod">
          <ac:chgData name="Soleil Yi" userId="c719b956-004a-4243-81dc-14be649b7814" providerId="ADAL" clId="{A5A703BE-71BC-4960-B368-E7A9F1BBEB9D}" dt="2023-01-03T04:01:25.027" v="2049" actId="947"/>
          <ac:spMkLst>
            <pc:docMk/>
            <pc:sldMk cId="3545261453" sldId="303"/>
            <ac:spMk id="22" creationId="{1747467D-BFC6-436F-8A93-5ED0EFD79770}"/>
          </ac:spMkLst>
        </pc:spChg>
        <pc:spChg chg="mod">
          <ac:chgData name="Soleil Yi" userId="c719b956-004a-4243-81dc-14be649b7814" providerId="ADAL" clId="{A5A703BE-71BC-4960-B368-E7A9F1BBEB9D}" dt="2023-01-03T04:01:25.053" v="2053" actId="947"/>
          <ac:spMkLst>
            <pc:docMk/>
            <pc:sldMk cId="3545261453" sldId="303"/>
            <ac:spMk id="23" creationId="{38D1EB8F-0200-4423-8644-BB6D9257B407}"/>
          </ac:spMkLst>
        </pc:spChg>
        <pc:spChg chg="mod">
          <ac:chgData name="Soleil Yi" userId="c719b956-004a-4243-81dc-14be649b7814" providerId="ADAL" clId="{A5A703BE-71BC-4960-B368-E7A9F1BBEB9D}" dt="2023-01-03T04:01:25.078" v="2057" actId="947"/>
          <ac:spMkLst>
            <pc:docMk/>
            <pc:sldMk cId="3545261453" sldId="303"/>
            <ac:spMk id="24" creationId="{4347F77F-2FD3-4FE7-A7C1-353EB72ECC20}"/>
          </ac:spMkLst>
        </pc:spChg>
        <pc:spChg chg="mod">
          <ac:chgData name="Soleil Yi" userId="c719b956-004a-4243-81dc-14be649b7814" providerId="ADAL" clId="{A5A703BE-71BC-4960-B368-E7A9F1BBEB9D}" dt="2023-01-03T04:01:25.098" v="2061" actId="947"/>
          <ac:spMkLst>
            <pc:docMk/>
            <pc:sldMk cId="3545261453" sldId="303"/>
            <ac:spMk id="25" creationId="{7FAD3C46-7BA4-4874-88B4-2300867283ED}"/>
          </ac:spMkLst>
        </pc:spChg>
        <pc:spChg chg="mod">
          <ac:chgData name="Soleil Yi" userId="c719b956-004a-4243-81dc-14be649b7814" providerId="ADAL" clId="{A5A703BE-71BC-4960-B368-E7A9F1BBEB9D}" dt="2023-01-03T04:01:25.119" v="2065" actId="947"/>
          <ac:spMkLst>
            <pc:docMk/>
            <pc:sldMk cId="3545261453" sldId="303"/>
            <ac:spMk id="26" creationId="{E82C4DCF-871D-4E08-97EE-572E97EFE399}"/>
          </ac:spMkLst>
        </pc:spChg>
        <pc:spChg chg="mod">
          <ac:chgData name="Soleil Yi" userId="c719b956-004a-4243-81dc-14be649b7814" providerId="ADAL" clId="{A5A703BE-71BC-4960-B368-E7A9F1BBEB9D}" dt="2023-01-03T04:01:25.141" v="2069" actId="947"/>
          <ac:spMkLst>
            <pc:docMk/>
            <pc:sldMk cId="3545261453" sldId="303"/>
            <ac:spMk id="27" creationId="{95DD332C-CD39-44F7-A2DC-94E5F930CD5C}"/>
          </ac:spMkLst>
        </pc:spChg>
        <pc:spChg chg="mod">
          <ac:chgData name="Soleil Yi" userId="c719b956-004a-4243-81dc-14be649b7814" providerId="ADAL" clId="{A5A703BE-71BC-4960-B368-E7A9F1BBEB9D}" dt="2023-01-03T04:01:25.168" v="2073" actId="947"/>
          <ac:spMkLst>
            <pc:docMk/>
            <pc:sldMk cId="3545261453" sldId="303"/>
            <ac:spMk id="28" creationId="{05CAA2B9-F3EE-46A0-A91A-3EE1290AA415}"/>
          </ac:spMkLst>
        </pc:spChg>
        <pc:spChg chg="mod">
          <ac:chgData name="Soleil Yi" userId="c719b956-004a-4243-81dc-14be649b7814" providerId="ADAL" clId="{A5A703BE-71BC-4960-B368-E7A9F1BBEB9D}" dt="2023-01-03T04:01:25.209" v="2077" actId="947"/>
          <ac:spMkLst>
            <pc:docMk/>
            <pc:sldMk cId="3545261453" sldId="303"/>
            <ac:spMk id="29" creationId="{E4E3B017-F7EA-4EA9-935E-0FB4CD22D356}"/>
          </ac:spMkLst>
        </pc:spChg>
        <pc:spChg chg="mod">
          <ac:chgData name="Soleil Yi" userId="c719b956-004a-4243-81dc-14be649b7814" providerId="ADAL" clId="{A5A703BE-71BC-4960-B368-E7A9F1BBEB9D}" dt="2023-01-03T04:01:25.243" v="2081" actId="947"/>
          <ac:spMkLst>
            <pc:docMk/>
            <pc:sldMk cId="3545261453" sldId="303"/>
            <ac:spMk id="30" creationId="{D0F35280-81F5-4512-A26A-BB9EFD5BA843}"/>
          </ac:spMkLst>
        </pc:spChg>
        <pc:spChg chg="mod">
          <ac:chgData name="Soleil Yi" userId="c719b956-004a-4243-81dc-14be649b7814" providerId="ADAL" clId="{A5A703BE-71BC-4960-B368-E7A9F1BBEB9D}" dt="2023-01-03T04:01:24.903" v="2033" actId="947"/>
          <ac:spMkLst>
            <pc:docMk/>
            <pc:sldMk cId="3545261453" sldId="303"/>
            <ac:spMk id="31" creationId="{63D73BD2-49E8-45C0-8EC6-3625847B409A}"/>
          </ac:spMkLst>
        </pc:spChg>
        <pc:spChg chg="mod">
          <ac:chgData name="Soleil Yi" userId="c719b956-004a-4243-81dc-14be649b7814" providerId="ADAL" clId="{A5A703BE-71BC-4960-B368-E7A9F1BBEB9D}" dt="2023-01-03T04:01:24.936" v="2037" actId="947"/>
          <ac:spMkLst>
            <pc:docMk/>
            <pc:sldMk cId="3545261453" sldId="303"/>
            <ac:spMk id="32" creationId="{B08B7F27-5011-48A4-919F-19D149C4BA75}"/>
          </ac:spMkLst>
        </pc:spChg>
        <pc:spChg chg="mod">
          <ac:chgData name="Soleil Yi" userId="c719b956-004a-4243-81dc-14be649b7814" providerId="ADAL" clId="{A5A703BE-71BC-4960-B368-E7A9F1BBEB9D}" dt="2023-01-03T04:01:24.964" v="2041" actId="947"/>
          <ac:spMkLst>
            <pc:docMk/>
            <pc:sldMk cId="3545261453" sldId="303"/>
            <ac:spMk id="33" creationId="{68505867-F1F4-47D7-B795-FE64005DBC0B}"/>
          </ac:spMkLst>
        </pc:spChg>
        <pc:spChg chg="mod">
          <ac:chgData name="Soleil Yi" userId="c719b956-004a-4243-81dc-14be649b7814" providerId="ADAL" clId="{A5A703BE-71BC-4960-B368-E7A9F1BBEB9D}" dt="2023-01-03T04:01:25" v="2045" actId="947"/>
          <ac:spMkLst>
            <pc:docMk/>
            <pc:sldMk cId="3545261453" sldId="303"/>
            <ac:spMk id="34" creationId="{E697A523-7BC6-46CA-ABD0-1D4687D403DE}"/>
          </ac:spMkLst>
        </pc:spChg>
        <pc:spChg chg="mod">
          <ac:chgData name="Soleil Yi" userId="c719b956-004a-4243-81dc-14be649b7814" providerId="ADAL" clId="{A5A703BE-71BC-4960-B368-E7A9F1BBEB9D}" dt="2023-01-03T04:01:24.837" v="2025" actId="947"/>
          <ac:spMkLst>
            <pc:docMk/>
            <pc:sldMk cId="3545261453" sldId="303"/>
            <ac:spMk id="35" creationId="{FB1ACCCD-3AA6-4158-9351-751BE2E279AE}"/>
          </ac:spMkLst>
        </pc:spChg>
        <pc:spChg chg="mod">
          <ac:chgData name="Soleil Yi" userId="c719b956-004a-4243-81dc-14be649b7814" providerId="ADAL" clId="{A5A703BE-71BC-4960-B368-E7A9F1BBEB9D}" dt="2023-01-03T04:01:24.867" v="2029" actId="947"/>
          <ac:spMkLst>
            <pc:docMk/>
            <pc:sldMk cId="3545261453" sldId="303"/>
            <ac:spMk id="36" creationId="{16A5A8C3-FE40-458C-B3C5-9EA6134A19C9}"/>
          </ac:spMkLst>
        </pc:spChg>
        <pc:spChg chg="mod">
          <ac:chgData name="Soleil Yi" userId="c719b956-004a-4243-81dc-14be649b7814" providerId="ADAL" clId="{A5A703BE-71BC-4960-B368-E7A9F1BBEB9D}" dt="2023-01-03T04:01:24.763" v="2017" actId="947"/>
          <ac:spMkLst>
            <pc:docMk/>
            <pc:sldMk cId="3545261453" sldId="303"/>
            <ac:spMk id="37" creationId="{44E8D342-4762-4EBF-ACE1-8031A7300CF4}"/>
          </ac:spMkLst>
        </pc:spChg>
        <pc:spChg chg="mod">
          <ac:chgData name="Soleil Yi" userId="c719b956-004a-4243-81dc-14be649b7814" providerId="ADAL" clId="{A5A703BE-71BC-4960-B368-E7A9F1BBEB9D}" dt="2023-01-03T04:01:24.806" v="2021" actId="947"/>
          <ac:spMkLst>
            <pc:docMk/>
            <pc:sldMk cId="3545261453" sldId="303"/>
            <ac:spMk id="38" creationId="{B6B243B0-085A-4E1B-8377-CF2716DA38C0}"/>
          </ac:spMkLst>
        </pc:spChg>
        <pc:spChg chg="mod">
          <ac:chgData name="Soleil Yi" userId="c719b956-004a-4243-81dc-14be649b7814" providerId="ADAL" clId="{A5A703BE-71BC-4960-B368-E7A9F1BBEB9D}" dt="2023-01-03T04:01:24.659" v="2002" actId="947"/>
          <ac:spMkLst>
            <pc:docMk/>
            <pc:sldMk cId="3545261453" sldId="303"/>
            <ac:spMk id="39" creationId="{4C39997D-3EBE-48DA-BE36-FFB548175F1F}"/>
          </ac:spMkLst>
        </pc:spChg>
        <pc:spChg chg="mod">
          <ac:chgData name="Soleil Yi" userId="c719b956-004a-4243-81dc-14be649b7814" providerId="ADAL" clId="{A5A703BE-71BC-4960-B368-E7A9F1BBEB9D}" dt="2023-01-03T04:01:24.718" v="2013" actId="947"/>
          <ac:spMkLst>
            <pc:docMk/>
            <pc:sldMk cId="3545261453" sldId="303"/>
            <ac:spMk id="40" creationId="{13ABDB5B-B19E-48E1-9B49-D501C8710B8E}"/>
          </ac:spMkLst>
        </pc:spChg>
      </pc:sldChg>
      <pc:sldChg chg="modSp mod">
        <pc:chgData name="Soleil Yi" userId="c719b956-004a-4243-81dc-14be649b7814" providerId="ADAL" clId="{A5A703BE-71BC-4960-B368-E7A9F1BBEB9D}" dt="2023-01-03T04:01:32.730" v="3249"/>
        <pc:sldMkLst>
          <pc:docMk/>
          <pc:sldMk cId="3802941423" sldId="305"/>
        </pc:sldMkLst>
        <pc:spChg chg="mod">
          <ac:chgData name="Soleil Yi" userId="c719b956-004a-4243-81dc-14be649b7814" providerId="ADAL" clId="{A5A703BE-71BC-4960-B368-E7A9F1BBEB9D}" dt="2023-01-03T04:01:32.263" v="3161" actId="947"/>
          <ac:spMkLst>
            <pc:docMk/>
            <pc:sldMk cId="3802941423" sldId="305"/>
            <ac:spMk id="2" creationId="{43EA784A-32E3-49CB-932C-1B3836E66432}"/>
          </ac:spMkLst>
        </pc:spChg>
        <pc:spChg chg="mod">
          <ac:chgData name="Soleil Yi" userId="c719b956-004a-4243-81dc-14be649b7814" providerId="ADAL" clId="{A5A703BE-71BC-4960-B368-E7A9F1BBEB9D}" dt="2023-01-03T04:01:32.327" v="3173" actId="947"/>
          <ac:spMkLst>
            <pc:docMk/>
            <pc:sldMk cId="3802941423" sldId="305"/>
            <ac:spMk id="3" creationId="{4DF829A0-A565-41FB-BF9D-51FF5DF671D8}"/>
          </ac:spMkLst>
        </pc:spChg>
        <pc:spChg chg="mod">
          <ac:chgData name="Soleil Yi" userId="c719b956-004a-4243-81dc-14be649b7814" providerId="ADAL" clId="{A5A703BE-71BC-4960-B368-E7A9F1BBEB9D}" dt="2023-01-03T04:01:32.326" v="3172" actId="947"/>
          <ac:spMkLst>
            <pc:docMk/>
            <pc:sldMk cId="3802941423" sldId="305"/>
            <ac:spMk id="4" creationId="{57915346-068C-4BF2-9676-635017C45006}"/>
          </ac:spMkLst>
        </pc:spChg>
        <pc:spChg chg="mod">
          <ac:chgData name="Soleil Yi" userId="c719b956-004a-4243-81dc-14be649b7814" providerId="ADAL" clId="{A5A703BE-71BC-4960-B368-E7A9F1BBEB9D}" dt="2023-01-03T04:01:32.301" v="3165" actId="947"/>
          <ac:spMkLst>
            <pc:docMk/>
            <pc:sldMk cId="3802941423" sldId="305"/>
            <ac:spMk id="6" creationId="{E9D1E1EC-3EE6-4E94-BBBB-587035631150}"/>
          </ac:spMkLst>
        </pc:spChg>
        <pc:spChg chg="mod">
          <ac:chgData name="Soleil Yi" userId="c719b956-004a-4243-81dc-14be649b7814" providerId="ADAL" clId="{A5A703BE-71BC-4960-B368-E7A9F1BBEB9D}" dt="2023-01-03T04:01:32.339" v="3177" actId="947"/>
          <ac:spMkLst>
            <pc:docMk/>
            <pc:sldMk cId="3802941423" sldId="305"/>
            <ac:spMk id="7" creationId="{55AE0E47-2FE2-4DAF-A190-DC06D8AD2827}"/>
          </ac:spMkLst>
        </pc:spChg>
        <pc:spChg chg="mod">
          <ac:chgData name="Soleil Yi" userId="c719b956-004a-4243-81dc-14be649b7814" providerId="ADAL" clId="{A5A703BE-71BC-4960-B368-E7A9F1BBEB9D}" dt="2023-01-03T04:01:32.360" v="3181" actId="947"/>
          <ac:spMkLst>
            <pc:docMk/>
            <pc:sldMk cId="3802941423" sldId="305"/>
            <ac:spMk id="8" creationId="{45B41A4F-C9C9-40C1-A92B-AFA0A9EE969B}"/>
          </ac:spMkLst>
        </pc:spChg>
        <pc:spChg chg="mod">
          <ac:chgData name="Soleil Yi" userId="c719b956-004a-4243-81dc-14be649b7814" providerId="ADAL" clId="{A5A703BE-71BC-4960-B368-E7A9F1BBEB9D}" dt="2023-01-03T04:01:32.385" v="3185" actId="947"/>
          <ac:spMkLst>
            <pc:docMk/>
            <pc:sldMk cId="3802941423" sldId="305"/>
            <ac:spMk id="9" creationId="{78B12241-3414-4640-83A0-6F995EBAA068}"/>
          </ac:spMkLst>
        </pc:spChg>
        <pc:spChg chg="mod">
          <ac:chgData name="Soleil Yi" userId="c719b956-004a-4243-81dc-14be649b7814" providerId="ADAL" clId="{A5A703BE-71BC-4960-B368-E7A9F1BBEB9D}" dt="2023-01-03T04:01:32.407" v="3189" actId="947"/>
          <ac:spMkLst>
            <pc:docMk/>
            <pc:sldMk cId="3802941423" sldId="305"/>
            <ac:spMk id="10" creationId="{4B5C2430-70BC-46BE-AF23-8C9EA0F96703}"/>
          </ac:spMkLst>
        </pc:spChg>
        <pc:spChg chg="mod">
          <ac:chgData name="Soleil Yi" userId="c719b956-004a-4243-81dc-14be649b7814" providerId="ADAL" clId="{A5A703BE-71BC-4960-B368-E7A9F1BBEB9D}" dt="2023-01-03T04:01:32.464" v="3201" actId="947"/>
          <ac:spMkLst>
            <pc:docMk/>
            <pc:sldMk cId="3802941423" sldId="305"/>
            <ac:spMk id="12" creationId="{8835BB24-51E4-4105-88FA-468A1F3D489F}"/>
          </ac:spMkLst>
        </pc:spChg>
        <pc:spChg chg="mod">
          <ac:chgData name="Soleil Yi" userId="c719b956-004a-4243-81dc-14be649b7814" providerId="ADAL" clId="{A5A703BE-71BC-4960-B368-E7A9F1BBEB9D}" dt="2023-01-03T04:01:32.483" v="3205" actId="947"/>
          <ac:spMkLst>
            <pc:docMk/>
            <pc:sldMk cId="3802941423" sldId="305"/>
            <ac:spMk id="13" creationId="{A96999CC-F0C7-4069-8483-AB8D89E8E0F6}"/>
          </ac:spMkLst>
        </pc:spChg>
        <pc:spChg chg="mod">
          <ac:chgData name="Soleil Yi" userId="c719b956-004a-4243-81dc-14be649b7814" providerId="ADAL" clId="{A5A703BE-71BC-4960-B368-E7A9F1BBEB9D}" dt="2023-01-03T04:01:32.713" v="3245"/>
          <ac:spMkLst>
            <pc:docMk/>
            <pc:sldMk cId="3802941423" sldId="305"/>
            <ac:spMk id="23" creationId="{39340196-E1AA-4B49-976A-BF366BB2B662}"/>
          </ac:spMkLst>
        </pc:spChg>
        <pc:spChg chg="mod">
          <ac:chgData name="Soleil Yi" userId="c719b956-004a-4243-81dc-14be649b7814" providerId="ADAL" clId="{A5A703BE-71BC-4960-B368-E7A9F1BBEB9D}" dt="2023-01-03T04:01:32.730" v="3249"/>
          <ac:spMkLst>
            <pc:docMk/>
            <pc:sldMk cId="3802941423" sldId="305"/>
            <ac:spMk id="24" creationId="{4D5C24C6-4DD0-4193-AD42-019C1134797B}"/>
          </ac:spMkLst>
        </pc:spChg>
        <pc:spChg chg="mod">
          <ac:chgData name="Soleil Yi" userId="c719b956-004a-4243-81dc-14be649b7814" providerId="ADAL" clId="{A5A703BE-71BC-4960-B368-E7A9F1BBEB9D}" dt="2023-01-03T04:01:32.678" v="3237"/>
          <ac:spMkLst>
            <pc:docMk/>
            <pc:sldMk cId="3802941423" sldId="305"/>
            <ac:spMk id="25" creationId="{39340196-E1AA-4B49-976A-BF366BB2B662}"/>
          </ac:spMkLst>
        </pc:spChg>
        <pc:spChg chg="mod">
          <ac:chgData name="Soleil Yi" userId="c719b956-004a-4243-81dc-14be649b7814" providerId="ADAL" clId="{A5A703BE-71BC-4960-B368-E7A9F1BBEB9D}" dt="2023-01-03T04:01:32.696" v="3241"/>
          <ac:spMkLst>
            <pc:docMk/>
            <pc:sldMk cId="3802941423" sldId="305"/>
            <ac:spMk id="26" creationId="{4D5C24C6-4DD0-4193-AD42-019C1134797B}"/>
          </ac:spMkLst>
        </pc:spChg>
        <pc:spChg chg="mod">
          <ac:chgData name="Soleil Yi" userId="c719b956-004a-4243-81dc-14be649b7814" providerId="ADAL" clId="{A5A703BE-71BC-4960-B368-E7A9F1BBEB9D}" dt="2023-01-03T04:01:32.627" v="3229"/>
          <ac:spMkLst>
            <pc:docMk/>
            <pc:sldMk cId="3802941423" sldId="305"/>
            <ac:spMk id="27" creationId="{39340196-E1AA-4B49-976A-BF366BB2B662}"/>
          </ac:spMkLst>
        </pc:spChg>
        <pc:spChg chg="mod">
          <ac:chgData name="Soleil Yi" userId="c719b956-004a-4243-81dc-14be649b7814" providerId="ADAL" clId="{A5A703BE-71BC-4960-B368-E7A9F1BBEB9D}" dt="2023-01-03T04:01:32.654" v="3233"/>
          <ac:spMkLst>
            <pc:docMk/>
            <pc:sldMk cId="3802941423" sldId="305"/>
            <ac:spMk id="28" creationId="{4D5C24C6-4DD0-4193-AD42-019C1134797B}"/>
          </ac:spMkLst>
        </pc:spChg>
        <pc:spChg chg="mod">
          <ac:chgData name="Soleil Yi" userId="c719b956-004a-4243-81dc-14be649b7814" providerId="ADAL" clId="{A5A703BE-71BC-4960-B368-E7A9F1BBEB9D}" dt="2023-01-03T04:01:32.575" v="3221"/>
          <ac:spMkLst>
            <pc:docMk/>
            <pc:sldMk cId="3802941423" sldId="305"/>
            <ac:spMk id="29" creationId="{39340196-E1AA-4B49-976A-BF366BB2B662}"/>
          </ac:spMkLst>
        </pc:spChg>
        <pc:spChg chg="mod">
          <ac:chgData name="Soleil Yi" userId="c719b956-004a-4243-81dc-14be649b7814" providerId="ADAL" clId="{A5A703BE-71BC-4960-B368-E7A9F1BBEB9D}" dt="2023-01-03T04:01:32.601" v="3225"/>
          <ac:spMkLst>
            <pc:docMk/>
            <pc:sldMk cId="3802941423" sldId="305"/>
            <ac:spMk id="30" creationId="{4D5C24C6-4DD0-4193-AD42-019C1134797B}"/>
          </ac:spMkLst>
        </pc:spChg>
        <pc:spChg chg="mod">
          <ac:chgData name="Soleil Yi" userId="c719b956-004a-4243-81dc-14be649b7814" providerId="ADAL" clId="{A5A703BE-71BC-4960-B368-E7A9F1BBEB9D}" dt="2023-01-03T04:01:32.502" v="3209" actId="947"/>
          <ac:spMkLst>
            <pc:docMk/>
            <pc:sldMk cId="3802941423" sldId="305"/>
            <ac:spMk id="31" creationId="{97D65111-DA72-4D21-8F1B-3111E2465C77}"/>
          </ac:spMkLst>
        </pc:spChg>
        <pc:spChg chg="mod">
          <ac:chgData name="Soleil Yi" userId="c719b956-004a-4243-81dc-14be649b7814" providerId="ADAL" clId="{A5A703BE-71BC-4960-B368-E7A9F1BBEB9D}" dt="2023-01-03T04:01:32.524" v="3213" actId="947"/>
          <ac:spMkLst>
            <pc:docMk/>
            <pc:sldMk cId="3802941423" sldId="305"/>
            <ac:spMk id="32" creationId="{1E41C086-B243-44D5-AF80-C67C4467325A}"/>
          </ac:spMkLst>
        </pc:spChg>
        <pc:spChg chg="mod">
          <ac:chgData name="Soleil Yi" userId="c719b956-004a-4243-81dc-14be649b7814" providerId="ADAL" clId="{A5A703BE-71BC-4960-B368-E7A9F1BBEB9D}" dt="2023-01-03T04:01:32.550" v="3217" actId="947"/>
          <ac:spMkLst>
            <pc:docMk/>
            <pc:sldMk cId="3802941423" sldId="305"/>
            <ac:spMk id="33" creationId="{47F2E3C7-9844-4D0C-812D-9061935A14D8}"/>
          </ac:spMkLst>
        </pc:spChg>
        <pc:spChg chg="mod">
          <ac:chgData name="Soleil Yi" userId="c719b956-004a-4243-81dc-14be649b7814" providerId="ADAL" clId="{A5A703BE-71BC-4960-B368-E7A9F1BBEB9D}" dt="2023-01-03T04:01:32.426" v="3193" actId="947"/>
          <ac:spMkLst>
            <pc:docMk/>
            <pc:sldMk cId="3802941423" sldId="305"/>
            <ac:spMk id="34" creationId="{7A7C1606-7FB4-4562-91BF-A29963E939C4}"/>
          </ac:spMkLst>
        </pc:spChg>
        <pc:spChg chg="mod">
          <ac:chgData name="Soleil Yi" userId="c719b956-004a-4243-81dc-14be649b7814" providerId="ADAL" clId="{A5A703BE-71BC-4960-B368-E7A9F1BBEB9D}" dt="2023-01-03T04:01:32.445" v="3197" actId="947"/>
          <ac:spMkLst>
            <pc:docMk/>
            <pc:sldMk cId="3802941423" sldId="305"/>
            <ac:spMk id="35" creationId="{B5487D21-B74E-4824-B45F-BE3E32FDBA3A}"/>
          </ac:spMkLst>
        </pc:spChg>
      </pc:sldChg>
      <pc:sldChg chg="modSp mod">
        <pc:chgData name="Soleil Yi" userId="c719b956-004a-4243-81dc-14be649b7814" providerId="ADAL" clId="{A5A703BE-71BC-4960-B368-E7A9F1BBEB9D}" dt="2023-01-03T04:01:20.621" v="1413"/>
        <pc:sldMkLst>
          <pc:docMk/>
          <pc:sldMk cId="2569999483" sldId="343"/>
        </pc:sldMkLst>
        <pc:spChg chg="mod">
          <ac:chgData name="Soleil Yi" userId="c719b956-004a-4243-81dc-14be649b7814" providerId="ADAL" clId="{A5A703BE-71BC-4960-B368-E7A9F1BBEB9D}" dt="2023-01-03T04:01:19.970" v="1283" actId="947"/>
          <ac:spMkLst>
            <pc:docMk/>
            <pc:sldMk cId="2569999483" sldId="343"/>
            <ac:spMk id="2" creationId="{9C7A7D55-0EFD-4217-9B31-9AFB501D0AAB}"/>
          </ac:spMkLst>
        </pc:spChg>
        <pc:spChg chg="mod">
          <ac:chgData name="Soleil Yi" userId="c719b956-004a-4243-81dc-14be649b7814" providerId="ADAL" clId="{A5A703BE-71BC-4960-B368-E7A9F1BBEB9D}" dt="2023-01-03T04:01:20.039" v="1295" actId="947"/>
          <ac:spMkLst>
            <pc:docMk/>
            <pc:sldMk cId="2569999483" sldId="343"/>
            <ac:spMk id="3" creationId="{1F026D15-F302-4ACB-9765-272AF68DA889}"/>
          </ac:spMkLst>
        </pc:spChg>
        <pc:spChg chg="mod">
          <ac:chgData name="Soleil Yi" userId="c719b956-004a-4243-81dc-14be649b7814" providerId="ADAL" clId="{A5A703BE-71BC-4960-B368-E7A9F1BBEB9D}" dt="2023-01-03T04:01:20.038" v="1294" actId="947"/>
          <ac:spMkLst>
            <pc:docMk/>
            <pc:sldMk cId="2569999483" sldId="343"/>
            <ac:spMk id="4" creationId="{806D5CEF-5E75-45E9-A722-26F31F86487C}"/>
          </ac:spMkLst>
        </pc:spChg>
        <pc:spChg chg="mod">
          <ac:chgData name="Soleil Yi" userId="c719b956-004a-4243-81dc-14be649b7814" providerId="ADAL" clId="{A5A703BE-71BC-4960-B368-E7A9F1BBEB9D}" dt="2023-01-03T04:01:20.215" v="1327" actId="947"/>
          <ac:spMkLst>
            <pc:docMk/>
            <pc:sldMk cId="2569999483" sldId="343"/>
            <ac:spMk id="8" creationId="{666D91D6-7837-4B72-83AB-BC85C52A2DE1}"/>
          </ac:spMkLst>
        </pc:spChg>
        <pc:spChg chg="mod">
          <ac:chgData name="Soleil Yi" userId="c719b956-004a-4243-81dc-14be649b7814" providerId="ADAL" clId="{A5A703BE-71BC-4960-B368-E7A9F1BBEB9D}" dt="2023-01-03T04:01:20.234" v="1331" actId="947"/>
          <ac:spMkLst>
            <pc:docMk/>
            <pc:sldMk cId="2569999483" sldId="343"/>
            <ac:spMk id="9" creationId="{2BF579AD-1893-4D7E-98B6-7C3A9CBC1533}"/>
          </ac:spMkLst>
        </pc:spChg>
        <pc:spChg chg="mod">
          <ac:chgData name="Soleil Yi" userId="c719b956-004a-4243-81dc-14be649b7814" providerId="ADAL" clId="{A5A703BE-71BC-4960-B368-E7A9F1BBEB9D}" dt="2023-01-03T04:01:20.259" v="1335" actId="947"/>
          <ac:spMkLst>
            <pc:docMk/>
            <pc:sldMk cId="2569999483" sldId="343"/>
            <ac:spMk id="10" creationId="{77EC2449-6362-4DB1-A0A5-8B108710B23A}"/>
          </ac:spMkLst>
        </pc:spChg>
        <pc:spChg chg="mod">
          <ac:chgData name="Soleil Yi" userId="c719b956-004a-4243-81dc-14be649b7814" providerId="ADAL" clId="{A5A703BE-71BC-4960-B368-E7A9F1BBEB9D}" dt="2023-01-03T04:01:20.283" v="1339" actId="947"/>
          <ac:spMkLst>
            <pc:docMk/>
            <pc:sldMk cId="2569999483" sldId="343"/>
            <ac:spMk id="11" creationId="{49192589-44CD-47D6-A249-C768AC276F94}"/>
          </ac:spMkLst>
        </pc:spChg>
        <pc:spChg chg="mod">
          <ac:chgData name="Soleil Yi" userId="c719b956-004a-4243-81dc-14be649b7814" providerId="ADAL" clId="{A5A703BE-71BC-4960-B368-E7A9F1BBEB9D}" dt="2023-01-03T04:01:20.305" v="1343" actId="947"/>
          <ac:spMkLst>
            <pc:docMk/>
            <pc:sldMk cId="2569999483" sldId="343"/>
            <ac:spMk id="12" creationId="{5AD12E4C-684A-40AF-910E-CD5CA0A39F3D}"/>
          </ac:spMkLst>
        </pc:spChg>
        <pc:spChg chg="mod">
          <ac:chgData name="Soleil Yi" userId="c719b956-004a-4243-81dc-14be649b7814" providerId="ADAL" clId="{A5A703BE-71BC-4960-B368-E7A9F1BBEB9D}" dt="2023-01-03T04:01:20.327" v="1347" actId="947"/>
          <ac:spMkLst>
            <pc:docMk/>
            <pc:sldMk cId="2569999483" sldId="343"/>
            <ac:spMk id="13" creationId="{D324EF93-BEE6-408C-870B-A4AB12137C1F}"/>
          </ac:spMkLst>
        </pc:spChg>
        <pc:spChg chg="mod">
          <ac:chgData name="Soleil Yi" userId="c719b956-004a-4243-81dc-14be649b7814" providerId="ADAL" clId="{A5A703BE-71BC-4960-B368-E7A9F1BBEB9D}" dt="2023-01-03T04:01:20.346" v="1351" actId="947"/>
          <ac:spMkLst>
            <pc:docMk/>
            <pc:sldMk cId="2569999483" sldId="343"/>
            <ac:spMk id="14" creationId="{DE90FF6F-46B5-4CDD-9A82-06CD36D6F30C}"/>
          </ac:spMkLst>
        </pc:spChg>
        <pc:spChg chg="mod">
          <ac:chgData name="Soleil Yi" userId="c719b956-004a-4243-81dc-14be649b7814" providerId="ADAL" clId="{A5A703BE-71BC-4960-B368-E7A9F1BBEB9D}" dt="2023-01-03T04:01:20.363" v="1355" actId="947"/>
          <ac:spMkLst>
            <pc:docMk/>
            <pc:sldMk cId="2569999483" sldId="343"/>
            <ac:spMk id="15" creationId="{07A27D24-D608-443D-83DE-4BEA63F34308}"/>
          </ac:spMkLst>
        </pc:spChg>
        <pc:spChg chg="mod">
          <ac:chgData name="Soleil Yi" userId="c719b956-004a-4243-81dc-14be649b7814" providerId="ADAL" clId="{A5A703BE-71BC-4960-B368-E7A9F1BBEB9D}" dt="2023-01-03T04:01:20.381" v="1359" actId="947"/>
          <ac:spMkLst>
            <pc:docMk/>
            <pc:sldMk cId="2569999483" sldId="343"/>
            <ac:spMk id="16" creationId="{DCB57B22-BE9B-46ED-8BFB-E8C9718B10F6}"/>
          </ac:spMkLst>
        </pc:spChg>
        <pc:spChg chg="mod">
          <ac:chgData name="Soleil Yi" userId="c719b956-004a-4243-81dc-14be649b7814" providerId="ADAL" clId="{A5A703BE-71BC-4960-B368-E7A9F1BBEB9D}" dt="2023-01-03T04:01:20.400" v="1364" actId="947"/>
          <ac:spMkLst>
            <pc:docMk/>
            <pc:sldMk cId="2569999483" sldId="343"/>
            <ac:spMk id="17" creationId="{88B0166A-6A12-4092-8FC8-CDC0D12FAE4F}"/>
          </ac:spMkLst>
        </pc:spChg>
        <pc:spChg chg="mod">
          <ac:chgData name="Soleil Yi" userId="c719b956-004a-4243-81dc-14be649b7814" providerId="ADAL" clId="{A5A703BE-71BC-4960-B368-E7A9F1BBEB9D}" dt="2023-01-03T04:01:20.494" v="1385" actId="947"/>
          <ac:spMkLst>
            <pc:docMk/>
            <pc:sldMk cId="2569999483" sldId="343"/>
            <ac:spMk id="19" creationId="{EDD49835-A011-4460-A80E-79924444B977}"/>
          </ac:spMkLst>
        </pc:spChg>
        <pc:spChg chg="mod">
          <ac:chgData name="Soleil Yi" userId="c719b956-004a-4243-81dc-14be649b7814" providerId="ADAL" clId="{A5A703BE-71BC-4960-B368-E7A9F1BBEB9D}" dt="2023-01-03T04:01:20.513" v="1389" actId="947"/>
          <ac:spMkLst>
            <pc:docMk/>
            <pc:sldMk cId="2569999483" sldId="343"/>
            <ac:spMk id="20" creationId="{6B4D7EE7-946F-4057-8B33-E33812B72ED3}"/>
          </ac:spMkLst>
        </pc:spChg>
        <pc:spChg chg="mod">
          <ac:chgData name="Soleil Yi" userId="c719b956-004a-4243-81dc-14be649b7814" providerId="ADAL" clId="{A5A703BE-71BC-4960-B368-E7A9F1BBEB9D}" dt="2023-01-03T04:01:20.604" v="1409"/>
          <ac:spMkLst>
            <pc:docMk/>
            <pc:sldMk cId="2569999483" sldId="343"/>
            <ac:spMk id="23" creationId="{8AB7B9F9-C3F3-4443-A9E8-6B8E07166AC3}"/>
          </ac:spMkLst>
        </pc:spChg>
        <pc:spChg chg="mod">
          <ac:chgData name="Soleil Yi" userId="c719b956-004a-4243-81dc-14be649b7814" providerId="ADAL" clId="{A5A703BE-71BC-4960-B368-E7A9F1BBEB9D}" dt="2023-01-03T04:01:20.621" v="1413"/>
          <ac:spMkLst>
            <pc:docMk/>
            <pc:sldMk cId="2569999483" sldId="343"/>
            <ac:spMk id="24" creationId="{D3CEF18E-A15D-441C-AD03-20313D870B5B}"/>
          </ac:spMkLst>
        </pc:spChg>
        <pc:spChg chg="mod">
          <ac:chgData name="Soleil Yi" userId="c719b956-004a-4243-81dc-14be649b7814" providerId="ADAL" clId="{A5A703BE-71BC-4960-B368-E7A9F1BBEB9D}" dt="2023-01-03T04:01:20.531" v="1393" actId="947"/>
          <ac:spMkLst>
            <pc:docMk/>
            <pc:sldMk cId="2569999483" sldId="343"/>
            <ac:spMk id="25" creationId="{ADFBCEE4-6530-49D4-850E-83B89EB585D0}"/>
          </ac:spMkLst>
        </pc:spChg>
        <pc:spChg chg="mod">
          <ac:chgData name="Soleil Yi" userId="c719b956-004a-4243-81dc-14be649b7814" providerId="ADAL" clId="{A5A703BE-71BC-4960-B368-E7A9F1BBEB9D}" dt="2023-01-03T04:01:20.549" v="1397" actId="947"/>
          <ac:spMkLst>
            <pc:docMk/>
            <pc:sldMk cId="2569999483" sldId="343"/>
            <ac:spMk id="26" creationId="{E3B4217B-7876-42D5-BADD-F8720DC14C3E}"/>
          </ac:spMkLst>
        </pc:spChg>
        <pc:spChg chg="mod">
          <ac:chgData name="Soleil Yi" userId="c719b956-004a-4243-81dc-14be649b7814" providerId="ADAL" clId="{A5A703BE-71BC-4960-B368-E7A9F1BBEB9D}" dt="2023-01-03T04:01:20.568" v="1401" actId="947"/>
          <ac:spMkLst>
            <pc:docMk/>
            <pc:sldMk cId="2569999483" sldId="343"/>
            <ac:spMk id="27" creationId="{B311B578-83BA-4F77-84AF-D77E94755277}"/>
          </ac:spMkLst>
        </pc:spChg>
        <pc:spChg chg="mod">
          <ac:chgData name="Soleil Yi" userId="c719b956-004a-4243-81dc-14be649b7814" providerId="ADAL" clId="{A5A703BE-71BC-4960-B368-E7A9F1BBEB9D}" dt="2023-01-03T04:01:20.587" v="1405" actId="947"/>
          <ac:spMkLst>
            <pc:docMk/>
            <pc:sldMk cId="2569999483" sldId="343"/>
            <ac:spMk id="28" creationId="{DDAB58CA-9E78-4428-AE15-261F4CDDF49D}"/>
          </ac:spMkLst>
        </pc:spChg>
        <pc:spChg chg="mod">
          <ac:chgData name="Soleil Yi" userId="c719b956-004a-4243-81dc-14be649b7814" providerId="ADAL" clId="{A5A703BE-71BC-4960-B368-E7A9F1BBEB9D}" dt="2023-01-03T04:01:20.419" v="1368" actId="947"/>
          <ac:spMkLst>
            <pc:docMk/>
            <pc:sldMk cId="2569999483" sldId="343"/>
            <ac:spMk id="29" creationId="{10C901E3-11B5-46C0-9C44-D84405C027F3}"/>
          </ac:spMkLst>
        </pc:spChg>
        <pc:spChg chg="mod">
          <ac:chgData name="Soleil Yi" userId="c719b956-004a-4243-81dc-14be649b7814" providerId="ADAL" clId="{A5A703BE-71BC-4960-B368-E7A9F1BBEB9D}" dt="2023-01-03T04:01:20.437" v="1372" actId="947"/>
          <ac:spMkLst>
            <pc:docMk/>
            <pc:sldMk cId="2569999483" sldId="343"/>
            <ac:spMk id="30" creationId="{90313173-A221-49B0-8B66-A047D2FC33F5}"/>
          </ac:spMkLst>
        </pc:spChg>
        <pc:spChg chg="mod">
          <ac:chgData name="Soleil Yi" userId="c719b956-004a-4243-81dc-14be649b7814" providerId="ADAL" clId="{A5A703BE-71BC-4960-B368-E7A9F1BBEB9D}" dt="2023-01-03T04:01:20.455" v="1376" actId="947"/>
          <ac:spMkLst>
            <pc:docMk/>
            <pc:sldMk cId="2569999483" sldId="343"/>
            <ac:spMk id="31" creationId="{3196950D-2417-4E02-BA8E-B18CC000102A}"/>
          </ac:spMkLst>
        </pc:spChg>
        <pc:spChg chg="mod">
          <ac:chgData name="Soleil Yi" userId="c719b956-004a-4243-81dc-14be649b7814" providerId="ADAL" clId="{A5A703BE-71BC-4960-B368-E7A9F1BBEB9D}" dt="2023-01-03T04:01:20.473" v="1380" actId="947"/>
          <ac:spMkLst>
            <pc:docMk/>
            <pc:sldMk cId="2569999483" sldId="343"/>
            <ac:spMk id="32" creationId="{86D7D704-649E-4483-AFE9-5461C5CD745D}"/>
          </ac:spMkLst>
        </pc:spChg>
        <pc:spChg chg="mod">
          <ac:chgData name="Soleil Yi" userId="c719b956-004a-4243-81dc-14be649b7814" providerId="ADAL" clId="{A5A703BE-71BC-4960-B368-E7A9F1BBEB9D}" dt="2023-01-03T04:01:20.165" v="1319"/>
          <ac:spMkLst>
            <pc:docMk/>
            <pc:sldMk cId="2569999483" sldId="343"/>
            <ac:spMk id="38" creationId="{A7D41587-BFC4-4CD1-A140-D8883C97E59B}"/>
          </ac:spMkLst>
        </pc:spChg>
        <pc:spChg chg="mod">
          <ac:chgData name="Soleil Yi" userId="c719b956-004a-4243-81dc-14be649b7814" providerId="ADAL" clId="{A5A703BE-71BC-4960-B368-E7A9F1BBEB9D}" dt="2023-01-03T04:01:20.183" v="1323"/>
          <ac:spMkLst>
            <pc:docMk/>
            <pc:sldMk cId="2569999483" sldId="343"/>
            <ac:spMk id="39" creationId="{F00AF732-0D7F-4FCB-B25F-CA06E0E4A1B4}"/>
          </ac:spMkLst>
        </pc:spChg>
        <pc:spChg chg="mod">
          <ac:chgData name="Soleil Yi" userId="c719b956-004a-4243-81dc-14be649b7814" providerId="ADAL" clId="{A5A703BE-71BC-4960-B368-E7A9F1BBEB9D}" dt="2023-01-03T04:01:20.132" v="1311"/>
          <ac:spMkLst>
            <pc:docMk/>
            <pc:sldMk cId="2569999483" sldId="343"/>
            <ac:spMk id="40" creationId="{C860B366-8AFF-44B0-8553-8AA841EBE5E2}"/>
          </ac:spMkLst>
        </pc:spChg>
        <pc:spChg chg="mod">
          <ac:chgData name="Soleil Yi" userId="c719b956-004a-4243-81dc-14be649b7814" providerId="ADAL" clId="{A5A703BE-71BC-4960-B368-E7A9F1BBEB9D}" dt="2023-01-03T04:01:20.149" v="1315"/>
          <ac:spMkLst>
            <pc:docMk/>
            <pc:sldMk cId="2569999483" sldId="343"/>
            <ac:spMk id="41" creationId="{D1D3468A-1754-400F-88C1-05472537359F}"/>
          </ac:spMkLst>
        </pc:spChg>
        <pc:spChg chg="mod">
          <ac:chgData name="Soleil Yi" userId="c719b956-004a-4243-81dc-14be649b7814" providerId="ADAL" clId="{A5A703BE-71BC-4960-B368-E7A9F1BBEB9D}" dt="2023-01-03T04:01:20.084" v="1303"/>
          <ac:spMkLst>
            <pc:docMk/>
            <pc:sldMk cId="2569999483" sldId="343"/>
            <ac:spMk id="42" creationId="{B003B68E-B03F-453D-8857-A9958ECAE224}"/>
          </ac:spMkLst>
        </pc:spChg>
        <pc:spChg chg="mod">
          <ac:chgData name="Soleil Yi" userId="c719b956-004a-4243-81dc-14be649b7814" providerId="ADAL" clId="{A5A703BE-71BC-4960-B368-E7A9F1BBEB9D}" dt="2023-01-03T04:01:20.110" v="1307"/>
          <ac:spMkLst>
            <pc:docMk/>
            <pc:sldMk cId="2569999483" sldId="343"/>
            <ac:spMk id="43" creationId="{172204C1-CA66-4E1A-90AC-F2DBAF4CC0BA}"/>
          </ac:spMkLst>
        </pc:spChg>
        <pc:spChg chg="mod">
          <ac:chgData name="Soleil Yi" userId="c719b956-004a-4243-81dc-14be649b7814" providerId="ADAL" clId="{A5A703BE-71BC-4960-B368-E7A9F1BBEB9D}" dt="2023-01-03T04:01:20.028" v="1289"/>
          <ac:spMkLst>
            <pc:docMk/>
            <pc:sldMk cId="2569999483" sldId="343"/>
            <ac:spMk id="44" creationId="{6A18625B-5C1D-40EC-A772-7D6BEC0A509D}"/>
          </ac:spMkLst>
        </pc:spChg>
        <pc:spChg chg="mod">
          <ac:chgData name="Soleil Yi" userId="c719b956-004a-4243-81dc-14be649b7814" providerId="ADAL" clId="{A5A703BE-71BC-4960-B368-E7A9F1BBEB9D}" dt="2023-01-03T04:01:20.058" v="1299"/>
          <ac:spMkLst>
            <pc:docMk/>
            <pc:sldMk cId="2569999483" sldId="343"/>
            <ac:spMk id="45" creationId="{E2223DB2-527C-4A53-B8CA-72428E0E38DB}"/>
          </ac:spMkLst>
        </pc:spChg>
      </pc:sldChg>
      <pc:sldChg chg="modSp mod">
        <pc:chgData name="Soleil Yi" userId="c719b956-004a-4243-81dc-14be649b7814" providerId="ADAL" clId="{A5A703BE-71BC-4960-B368-E7A9F1BBEB9D}" dt="2023-01-03T04:01:22.081" v="1677" actId="947"/>
        <pc:sldMkLst>
          <pc:docMk/>
          <pc:sldMk cId="733594344" sldId="345"/>
        </pc:sldMkLst>
        <pc:spChg chg="mod">
          <ac:chgData name="Soleil Yi" userId="c719b956-004a-4243-81dc-14be649b7814" providerId="ADAL" clId="{A5A703BE-71BC-4960-B368-E7A9F1BBEB9D}" dt="2023-01-03T04:01:21.653" v="1597" actId="947"/>
          <ac:spMkLst>
            <pc:docMk/>
            <pc:sldMk cId="733594344" sldId="345"/>
            <ac:spMk id="2" creationId="{0B0F8F9C-6356-45A1-861F-B903301B7DC0}"/>
          </ac:spMkLst>
        </pc:spChg>
        <pc:spChg chg="mod">
          <ac:chgData name="Soleil Yi" userId="c719b956-004a-4243-81dc-14be649b7814" providerId="ADAL" clId="{A5A703BE-71BC-4960-B368-E7A9F1BBEB9D}" dt="2023-01-03T04:01:21.718" v="1609" actId="947"/>
          <ac:spMkLst>
            <pc:docMk/>
            <pc:sldMk cId="733594344" sldId="345"/>
            <ac:spMk id="3" creationId="{13C84A28-A150-4F23-A2E7-98C846B9877C}"/>
          </ac:spMkLst>
        </pc:spChg>
        <pc:spChg chg="mod">
          <ac:chgData name="Soleil Yi" userId="c719b956-004a-4243-81dc-14be649b7814" providerId="ADAL" clId="{A5A703BE-71BC-4960-B368-E7A9F1BBEB9D}" dt="2023-01-03T04:01:21.717" v="1608" actId="947"/>
          <ac:spMkLst>
            <pc:docMk/>
            <pc:sldMk cId="733594344" sldId="345"/>
            <ac:spMk id="4" creationId="{5E0B2F46-10C3-4182-93B1-F12870E5C1F7}"/>
          </ac:spMkLst>
        </pc:spChg>
        <pc:spChg chg="mod">
          <ac:chgData name="Soleil Yi" userId="c719b956-004a-4243-81dc-14be649b7814" providerId="ADAL" clId="{A5A703BE-71BC-4960-B368-E7A9F1BBEB9D}" dt="2023-01-03T04:01:21.695" v="1601" actId="947"/>
          <ac:spMkLst>
            <pc:docMk/>
            <pc:sldMk cId="733594344" sldId="345"/>
            <ac:spMk id="6" creationId="{FBA6EF26-3B29-4210-BB80-6512EAA10E33}"/>
          </ac:spMkLst>
        </pc:spChg>
        <pc:spChg chg="mod">
          <ac:chgData name="Soleil Yi" userId="c719b956-004a-4243-81dc-14be649b7814" providerId="ADAL" clId="{A5A703BE-71BC-4960-B368-E7A9F1BBEB9D}" dt="2023-01-03T04:01:21.732" v="1613" actId="947"/>
          <ac:spMkLst>
            <pc:docMk/>
            <pc:sldMk cId="733594344" sldId="345"/>
            <ac:spMk id="7" creationId="{926B33D8-A98F-48E3-B826-EFA48E5C3807}"/>
          </ac:spMkLst>
        </pc:spChg>
        <pc:spChg chg="mod">
          <ac:chgData name="Soleil Yi" userId="c719b956-004a-4243-81dc-14be649b7814" providerId="ADAL" clId="{A5A703BE-71BC-4960-B368-E7A9F1BBEB9D}" dt="2023-01-03T04:01:21.757" v="1617" actId="947"/>
          <ac:spMkLst>
            <pc:docMk/>
            <pc:sldMk cId="733594344" sldId="345"/>
            <ac:spMk id="8" creationId="{443172AC-B579-4216-9601-ED0EE94AA8A7}"/>
          </ac:spMkLst>
        </pc:spChg>
        <pc:spChg chg="mod">
          <ac:chgData name="Soleil Yi" userId="c719b956-004a-4243-81dc-14be649b7814" providerId="ADAL" clId="{A5A703BE-71BC-4960-B368-E7A9F1BBEB9D}" dt="2023-01-03T04:01:22.045" v="1669" actId="947"/>
          <ac:spMkLst>
            <pc:docMk/>
            <pc:sldMk cId="733594344" sldId="345"/>
            <ac:spMk id="13" creationId="{E3F20857-1777-444C-9D35-385662A77B8B}"/>
          </ac:spMkLst>
        </pc:spChg>
        <pc:spChg chg="mod">
          <ac:chgData name="Soleil Yi" userId="c719b956-004a-4243-81dc-14be649b7814" providerId="ADAL" clId="{A5A703BE-71BC-4960-B368-E7A9F1BBEB9D}" dt="2023-01-03T04:01:22.062" v="1673" actId="947"/>
          <ac:spMkLst>
            <pc:docMk/>
            <pc:sldMk cId="733594344" sldId="345"/>
            <ac:spMk id="14" creationId="{490AFCD5-9CF9-478D-B619-714B3BD11B60}"/>
          </ac:spMkLst>
        </pc:spChg>
        <pc:spChg chg="mod">
          <ac:chgData name="Soleil Yi" userId="c719b956-004a-4243-81dc-14be649b7814" providerId="ADAL" clId="{A5A703BE-71BC-4960-B368-E7A9F1BBEB9D}" dt="2023-01-03T04:01:22.081" v="1677" actId="947"/>
          <ac:spMkLst>
            <pc:docMk/>
            <pc:sldMk cId="733594344" sldId="345"/>
            <ac:spMk id="15" creationId="{083CF134-43DA-4212-A938-C5109E306E92}"/>
          </ac:spMkLst>
        </pc:spChg>
        <pc:spChg chg="mod">
          <ac:chgData name="Soleil Yi" userId="c719b956-004a-4243-81dc-14be649b7814" providerId="ADAL" clId="{A5A703BE-71BC-4960-B368-E7A9F1BBEB9D}" dt="2023-01-03T04:01:21.981" v="1657"/>
          <ac:spMkLst>
            <pc:docMk/>
            <pc:sldMk cId="733594344" sldId="345"/>
            <ac:spMk id="16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1.997" v="1661"/>
          <ac:spMkLst>
            <pc:docMk/>
            <pc:sldMk cId="733594344" sldId="345"/>
            <ac:spMk id="17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2.014" v="1665"/>
          <ac:spMkLst>
            <pc:docMk/>
            <pc:sldMk cId="733594344" sldId="345"/>
            <ac:spMk id="18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1.923" v="1645"/>
          <ac:spMkLst>
            <pc:docMk/>
            <pc:sldMk cId="733594344" sldId="345"/>
            <ac:spMk id="20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1.940" v="1649"/>
          <ac:spMkLst>
            <pc:docMk/>
            <pc:sldMk cId="733594344" sldId="345"/>
            <ac:spMk id="21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1.958" v="1653"/>
          <ac:spMkLst>
            <pc:docMk/>
            <pc:sldMk cId="733594344" sldId="345"/>
            <ac:spMk id="22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1.863" v="1633"/>
          <ac:spMkLst>
            <pc:docMk/>
            <pc:sldMk cId="733594344" sldId="345"/>
            <ac:spMk id="24" creationId="{3495B739-E5A7-4F4A-95FD-24BDFE4B18B1}"/>
          </ac:spMkLst>
        </pc:spChg>
        <pc:spChg chg="mod">
          <ac:chgData name="Soleil Yi" userId="c719b956-004a-4243-81dc-14be649b7814" providerId="ADAL" clId="{A5A703BE-71BC-4960-B368-E7A9F1BBEB9D}" dt="2023-01-03T04:01:21.880" v="1637"/>
          <ac:spMkLst>
            <pc:docMk/>
            <pc:sldMk cId="733594344" sldId="345"/>
            <ac:spMk id="25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1.898" v="1641"/>
          <ac:spMkLst>
            <pc:docMk/>
            <pc:sldMk cId="733594344" sldId="345"/>
            <ac:spMk id="26" creationId="{AC321F9B-F99D-44D6-95EE-4CF3F8A760F8}"/>
          </ac:spMkLst>
        </pc:spChg>
        <pc:spChg chg="mod">
          <ac:chgData name="Soleil Yi" userId="c719b956-004a-4243-81dc-14be649b7814" providerId="ADAL" clId="{A5A703BE-71BC-4960-B368-E7A9F1BBEB9D}" dt="2023-01-03T04:01:21.781" v="1621" actId="947"/>
          <ac:spMkLst>
            <pc:docMk/>
            <pc:sldMk cId="733594344" sldId="345"/>
            <ac:spMk id="28" creationId="{B5FA1854-1ED4-4279-8C18-141976F39D14}"/>
          </ac:spMkLst>
        </pc:spChg>
        <pc:spChg chg="mod">
          <ac:chgData name="Soleil Yi" userId="c719b956-004a-4243-81dc-14be649b7814" providerId="ADAL" clId="{A5A703BE-71BC-4960-B368-E7A9F1BBEB9D}" dt="2023-01-03T04:01:21.811" v="1625" actId="947"/>
          <ac:spMkLst>
            <pc:docMk/>
            <pc:sldMk cId="733594344" sldId="345"/>
            <ac:spMk id="29" creationId="{1FF15AFF-7121-4E9B-9E79-5DAA2B9C54F9}"/>
          </ac:spMkLst>
        </pc:spChg>
        <pc:spChg chg="mod">
          <ac:chgData name="Soleil Yi" userId="c719b956-004a-4243-81dc-14be649b7814" providerId="ADAL" clId="{A5A703BE-71BC-4960-B368-E7A9F1BBEB9D}" dt="2023-01-03T04:01:21.840" v="1629" actId="947"/>
          <ac:spMkLst>
            <pc:docMk/>
            <pc:sldMk cId="733594344" sldId="345"/>
            <ac:spMk id="30" creationId="{28357AC3-FED2-4D9A-A281-2352D5323B3E}"/>
          </ac:spMkLst>
        </pc:spChg>
      </pc:sldChg>
      <pc:sldChg chg="modSp mod">
        <pc:chgData name="Soleil Yi" userId="c719b956-004a-4243-81dc-14be649b7814" providerId="ADAL" clId="{A5A703BE-71BC-4960-B368-E7A9F1BBEB9D}" dt="2023-01-03T04:01:21.639" v="1593" actId="947"/>
        <pc:sldMkLst>
          <pc:docMk/>
          <pc:sldMk cId="1012562010" sldId="358"/>
        </pc:sldMkLst>
        <pc:spChg chg="mod">
          <ac:chgData name="Soleil Yi" userId="c719b956-004a-4243-81dc-14be649b7814" providerId="ADAL" clId="{A5A703BE-71BC-4960-B368-E7A9F1BBEB9D}" dt="2023-01-03T04:01:21.060" v="1493" actId="947"/>
          <ac:spMkLst>
            <pc:docMk/>
            <pc:sldMk cId="1012562010" sldId="358"/>
            <ac:spMk id="2" creationId="{2FB0E6AF-97B4-4A57-95D5-F6F0F4312741}"/>
          </ac:spMkLst>
        </pc:spChg>
        <pc:spChg chg="mod">
          <ac:chgData name="Soleil Yi" userId="c719b956-004a-4243-81dc-14be649b7814" providerId="ADAL" clId="{A5A703BE-71BC-4960-B368-E7A9F1BBEB9D}" dt="2023-01-03T04:01:21.155" v="1505" actId="947"/>
          <ac:spMkLst>
            <pc:docMk/>
            <pc:sldMk cId="1012562010" sldId="358"/>
            <ac:spMk id="3" creationId="{C77BBABB-B466-453B-A364-418F190B8820}"/>
          </ac:spMkLst>
        </pc:spChg>
        <pc:spChg chg="mod">
          <ac:chgData name="Soleil Yi" userId="c719b956-004a-4243-81dc-14be649b7814" providerId="ADAL" clId="{A5A703BE-71BC-4960-B368-E7A9F1BBEB9D}" dt="2023-01-03T04:01:21.154" v="1504" actId="947"/>
          <ac:spMkLst>
            <pc:docMk/>
            <pc:sldMk cId="1012562010" sldId="358"/>
            <ac:spMk id="4" creationId="{9F5A7D19-C23C-4C51-B1FB-C40CC60F3F2F}"/>
          </ac:spMkLst>
        </pc:spChg>
        <pc:spChg chg="mod">
          <ac:chgData name="Soleil Yi" userId="c719b956-004a-4243-81dc-14be649b7814" providerId="ADAL" clId="{A5A703BE-71BC-4960-B368-E7A9F1BBEB9D}" dt="2023-01-03T04:01:21.123" v="1497" actId="947"/>
          <ac:spMkLst>
            <pc:docMk/>
            <pc:sldMk cId="1012562010" sldId="358"/>
            <ac:spMk id="6" creationId="{2F0A7F8D-3B03-45A4-92C0-D75DE6B1DFC5}"/>
          </ac:spMkLst>
        </pc:spChg>
        <pc:spChg chg="mod">
          <ac:chgData name="Soleil Yi" userId="c719b956-004a-4243-81dc-14be649b7814" providerId="ADAL" clId="{A5A703BE-71BC-4960-B368-E7A9F1BBEB9D}" dt="2023-01-03T04:01:21.165" v="1509" actId="947"/>
          <ac:spMkLst>
            <pc:docMk/>
            <pc:sldMk cId="1012562010" sldId="358"/>
            <ac:spMk id="7" creationId="{BE83DB3D-E0BC-4CD9-B5D5-104A100E8F71}"/>
          </ac:spMkLst>
        </pc:spChg>
        <pc:spChg chg="mod">
          <ac:chgData name="Soleil Yi" userId="c719b956-004a-4243-81dc-14be649b7814" providerId="ADAL" clId="{A5A703BE-71BC-4960-B368-E7A9F1BBEB9D}" dt="2023-01-03T04:01:21.187" v="1513" actId="947"/>
          <ac:spMkLst>
            <pc:docMk/>
            <pc:sldMk cId="1012562010" sldId="358"/>
            <ac:spMk id="8" creationId="{D04E914A-E4D9-4C58-A59E-5B3733C725A1}"/>
          </ac:spMkLst>
        </pc:spChg>
        <pc:spChg chg="mod">
          <ac:chgData name="Soleil Yi" userId="c719b956-004a-4243-81dc-14be649b7814" providerId="ADAL" clId="{A5A703BE-71BC-4960-B368-E7A9F1BBEB9D}" dt="2023-01-03T04:01:21.206" v="1517" actId="947"/>
          <ac:spMkLst>
            <pc:docMk/>
            <pc:sldMk cId="1012562010" sldId="358"/>
            <ac:spMk id="9" creationId="{25D09512-1733-48F2-A69E-AC8B0F7FFF68}"/>
          </ac:spMkLst>
        </pc:spChg>
        <pc:spChg chg="mod">
          <ac:chgData name="Soleil Yi" userId="c719b956-004a-4243-81dc-14be649b7814" providerId="ADAL" clId="{A5A703BE-71BC-4960-B368-E7A9F1BBEB9D}" dt="2023-01-03T04:01:21.227" v="1521" actId="947"/>
          <ac:spMkLst>
            <pc:docMk/>
            <pc:sldMk cId="1012562010" sldId="358"/>
            <ac:spMk id="10" creationId="{0B8B6AEF-2F15-4178-B9A3-18A0CB852FEF}"/>
          </ac:spMkLst>
        </pc:spChg>
        <pc:spChg chg="mod">
          <ac:chgData name="Soleil Yi" userId="c719b956-004a-4243-81dc-14be649b7814" providerId="ADAL" clId="{A5A703BE-71BC-4960-B368-E7A9F1BBEB9D}" dt="2023-01-03T04:01:21.293" v="1533" actId="947"/>
          <ac:spMkLst>
            <pc:docMk/>
            <pc:sldMk cId="1012562010" sldId="358"/>
            <ac:spMk id="12" creationId="{50777F83-11C2-4DB3-B20B-F741E0A3F29F}"/>
          </ac:spMkLst>
        </pc:spChg>
        <pc:spChg chg="mod">
          <ac:chgData name="Soleil Yi" userId="c719b956-004a-4243-81dc-14be649b7814" providerId="ADAL" clId="{A5A703BE-71BC-4960-B368-E7A9F1BBEB9D}" dt="2023-01-03T04:01:21.358" v="1545" actId="947"/>
          <ac:spMkLst>
            <pc:docMk/>
            <pc:sldMk cId="1012562010" sldId="358"/>
            <ac:spMk id="14" creationId="{17ADD1F1-0D1C-406A-A1D3-E5478805B598}"/>
          </ac:spMkLst>
        </pc:spChg>
        <pc:spChg chg="mod">
          <ac:chgData name="Soleil Yi" userId="c719b956-004a-4243-81dc-14be649b7814" providerId="ADAL" clId="{A5A703BE-71BC-4960-B368-E7A9F1BBEB9D}" dt="2023-01-03T04:01:21.435" v="1557" actId="947"/>
          <ac:spMkLst>
            <pc:docMk/>
            <pc:sldMk cId="1012562010" sldId="358"/>
            <ac:spMk id="18" creationId="{0B8B6AEF-2F15-4178-B9A3-18A0CB852FEF}"/>
          </ac:spMkLst>
        </pc:spChg>
        <pc:spChg chg="mod">
          <ac:chgData name="Soleil Yi" userId="c719b956-004a-4243-81dc-14be649b7814" providerId="ADAL" clId="{A5A703BE-71BC-4960-B368-E7A9F1BBEB9D}" dt="2023-01-03T04:01:21.501" v="1569" actId="947"/>
          <ac:spMkLst>
            <pc:docMk/>
            <pc:sldMk cId="1012562010" sldId="358"/>
            <ac:spMk id="20" creationId="{50777F83-11C2-4DB3-B20B-F741E0A3F29F}"/>
          </ac:spMkLst>
        </pc:spChg>
        <pc:spChg chg="mod">
          <ac:chgData name="Soleil Yi" userId="c719b956-004a-4243-81dc-14be649b7814" providerId="ADAL" clId="{A5A703BE-71BC-4960-B368-E7A9F1BBEB9D}" dt="2023-01-03T04:01:21.564" v="1581" actId="947"/>
          <ac:spMkLst>
            <pc:docMk/>
            <pc:sldMk cId="1012562010" sldId="358"/>
            <ac:spMk id="22" creationId="{17ADD1F1-0D1C-406A-A1D3-E5478805B598}"/>
          </ac:spMkLst>
        </pc:spChg>
        <pc:spChg chg="mod">
          <ac:chgData name="Soleil Yi" userId="c719b956-004a-4243-81dc-14be649b7814" providerId="ADAL" clId="{A5A703BE-71BC-4960-B368-E7A9F1BBEB9D}" dt="2023-01-03T04:01:21.639" v="1593" actId="947"/>
          <ac:spMkLst>
            <pc:docMk/>
            <pc:sldMk cId="1012562010" sldId="358"/>
            <ac:spMk id="26" creationId="{25D09512-1733-48F2-A69E-AC8B0F7FFF68}"/>
          </ac:spMkLst>
        </pc:spChg>
        <pc:spChg chg="mod">
          <ac:chgData name="Soleil Yi" userId="c719b956-004a-4243-81dc-14be649b7814" providerId="ADAL" clId="{A5A703BE-71BC-4960-B368-E7A9F1BBEB9D}" dt="2023-01-03T04:01:21.583" v="1585" actId="947"/>
          <ac:spMkLst>
            <pc:docMk/>
            <pc:sldMk cId="1012562010" sldId="358"/>
            <ac:spMk id="27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602" v="1589" actId="947"/>
          <ac:spMkLst>
            <pc:docMk/>
            <pc:sldMk cId="1012562010" sldId="358"/>
            <ac:spMk id="28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21.528" v="1573" actId="947"/>
          <ac:spMkLst>
            <pc:docMk/>
            <pc:sldMk cId="1012562010" sldId="358"/>
            <ac:spMk id="29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546" v="1577" actId="947"/>
          <ac:spMkLst>
            <pc:docMk/>
            <pc:sldMk cId="1012562010" sldId="358"/>
            <ac:spMk id="30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21.455" v="1561" actId="947"/>
          <ac:spMkLst>
            <pc:docMk/>
            <pc:sldMk cId="1012562010" sldId="358"/>
            <ac:spMk id="31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477" v="1565" actId="947"/>
          <ac:spMkLst>
            <pc:docMk/>
            <pc:sldMk cId="1012562010" sldId="358"/>
            <ac:spMk id="32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21.380" v="1549" actId="947"/>
          <ac:spMkLst>
            <pc:docMk/>
            <pc:sldMk cId="1012562010" sldId="358"/>
            <ac:spMk id="33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402" v="1553" actId="947"/>
          <ac:spMkLst>
            <pc:docMk/>
            <pc:sldMk cId="1012562010" sldId="358"/>
            <ac:spMk id="34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21.314" v="1537" actId="947"/>
          <ac:spMkLst>
            <pc:docMk/>
            <pc:sldMk cId="1012562010" sldId="358"/>
            <ac:spMk id="35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336" v="1541" actId="947"/>
          <ac:spMkLst>
            <pc:docMk/>
            <pc:sldMk cId="1012562010" sldId="358"/>
            <ac:spMk id="36" creationId="{9B5F056E-198C-47B3-BC4D-CBD89576D15E}"/>
          </ac:spMkLst>
        </pc:spChg>
        <pc:spChg chg="mod">
          <ac:chgData name="Soleil Yi" userId="c719b956-004a-4243-81dc-14be649b7814" providerId="ADAL" clId="{A5A703BE-71BC-4960-B368-E7A9F1BBEB9D}" dt="2023-01-03T04:01:21.249" v="1525" actId="947"/>
          <ac:spMkLst>
            <pc:docMk/>
            <pc:sldMk cId="1012562010" sldId="358"/>
            <ac:spMk id="37" creationId="{677D5A0B-CFB6-41B8-8A73-9EFB25CB65AD}"/>
          </ac:spMkLst>
        </pc:spChg>
        <pc:spChg chg="mod">
          <ac:chgData name="Soleil Yi" userId="c719b956-004a-4243-81dc-14be649b7814" providerId="ADAL" clId="{A5A703BE-71BC-4960-B368-E7A9F1BBEB9D}" dt="2023-01-03T04:01:21.271" v="1529" actId="947"/>
          <ac:spMkLst>
            <pc:docMk/>
            <pc:sldMk cId="1012562010" sldId="358"/>
            <ac:spMk id="38" creationId="{9B5F056E-198C-47B3-BC4D-CBD89576D15E}"/>
          </ac:spMkLst>
        </pc:spChg>
      </pc:sldChg>
      <pc:sldChg chg="modSp mod">
        <pc:chgData name="Soleil Yi" userId="c719b956-004a-4243-81dc-14be649b7814" providerId="ADAL" clId="{A5A703BE-71BC-4960-B368-E7A9F1BBEB9D}" dt="2023-01-03T04:01:19.872" v="1279" actId="947"/>
        <pc:sldMkLst>
          <pc:docMk/>
          <pc:sldMk cId="2829876770" sldId="372"/>
        </pc:sldMkLst>
        <pc:spChg chg="mod">
          <ac:chgData name="Soleil Yi" userId="c719b956-004a-4243-81dc-14be649b7814" providerId="ADAL" clId="{A5A703BE-71BC-4960-B368-E7A9F1BBEB9D}" dt="2023-01-03T04:01:14.247" v="271" actId="947"/>
          <ac:spMkLst>
            <pc:docMk/>
            <pc:sldMk cId="2829876770" sldId="372"/>
            <ac:spMk id="2" creationId="{AFAE8D46-6ADB-445F-9857-E97B596E365B}"/>
          </ac:spMkLst>
        </pc:spChg>
        <pc:spChg chg="mod">
          <ac:chgData name="Soleil Yi" userId="c719b956-004a-4243-81dc-14be649b7814" providerId="ADAL" clId="{A5A703BE-71BC-4960-B368-E7A9F1BBEB9D}" dt="2023-01-03T04:01:14.324" v="283" actId="947"/>
          <ac:spMkLst>
            <pc:docMk/>
            <pc:sldMk cId="2829876770" sldId="372"/>
            <ac:spMk id="3" creationId="{224398C6-323F-4970-BEBA-8611AD3139F2}"/>
          </ac:spMkLst>
        </pc:spChg>
        <pc:spChg chg="mod">
          <ac:chgData name="Soleil Yi" userId="c719b956-004a-4243-81dc-14be649b7814" providerId="ADAL" clId="{A5A703BE-71BC-4960-B368-E7A9F1BBEB9D}" dt="2023-01-03T04:01:14.322" v="282" actId="947"/>
          <ac:spMkLst>
            <pc:docMk/>
            <pc:sldMk cId="2829876770" sldId="372"/>
            <ac:spMk id="4" creationId="{AF6356A3-CC25-41F2-B22D-C4E33D67CD44}"/>
          </ac:spMkLst>
        </pc:spChg>
        <pc:spChg chg="mod">
          <ac:chgData name="Soleil Yi" userId="c719b956-004a-4243-81dc-14be649b7814" providerId="ADAL" clId="{A5A703BE-71BC-4960-B368-E7A9F1BBEB9D}" dt="2023-01-03T04:01:19.820" v="1271" actId="947"/>
          <ac:spMkLst>
            <pc:docMk/>
            <pc:sldMk cId="2829876770" sldId="372"/>
            <ac:spMk id="18" creationId="{190F87DE-F469-4BBA-BFDB-DA7FBB81A167}"/>
          </ac:spMkLst>
        </pc:spChg>
        <pc:spChg chg="mod">
          <ac:chgData name="Soleil Yi" userId="c719b956-004a-4243-81dc-14be649b7814" providerId="ADAL" clId="{A5A703BE-71BC-4960-B368-E7A9F1BBEB9D}" dt="2023-01-03T04:01:19.848" v="1275" actId="947"/>
          <ac:spMkLst>
            <pc:docMk/>
            <pc:sldMk cId="2829876770" sldId="372"/>
            <ac:spMk id="19" creationId="{C86F0DF3-5A48-4042-84F8-6A0518440DA2}"/>
          </ac:spMkLst>
        </pc:spChg>
        <pc:spChg chg="mod">
          <ac:chgData name="Soleil Yi" userId="c719b956-004a-4243-81dc-14be649b7814" providerId="ADAL" clId="{A5A703BE-71BC-4960-B368-E7A9F1BBEB9D}" dt="2023-01-03T04:01:19.872" v="1279" actId="947"/>
          <ac:spMkLst>
            <pc:docMk/>
            <pc:sldMk cId="2829876770" sldId="372"/>
            <ac:spMk id="20" creationId="{3509C4F6-7229-4048-A872-CB3EF955F66F}"/>
          </ac:spMkLst>
        </pc:spChg>
        <pc:spChg chg="mod">
          <ac:chgData name="Soleil Yi" userId="c719b956-004a-4243-81dc-14be649b7814" providerId="ADAL" clId="{A5A703BE-71BC-4960-B368-E7A9F1BBEB9D}" dt="2023-01-03T04:01:19.703" v="1259" actId="947"/>
          <ac:spMkLst>
            <pc:docMk/>
            <pc:sldMk cId="2829876770" sldId="372"/>
            <ac:spMk id="21" creationId="{3DC09445-C9BD-4910-B7FB-0AE589F47B61}"/>
          </ac:spMkLst>
        </pc:spChg>
        <pc:spChg chg="mod">
          <ac:chgData name="Soleil Yi" userId="c719b956-004a-4243-81dc-14be649b7814" providerId="ADAL" clId="{A5A703BE-71BC-4960-B368-E7A9F1BBEB9D}" dt="2023-01-03T04:01:19.740" v="1263" actId="947"/>
          <ac:spMkLst>
            <pc:docMk/>
            <pc:sldMk cId="2829876770" sldId="372"/>
            <ac:spMk id="22" creationId="{F199370D-4BA7-4DA7-9453-C60A4E2D8F55}"/>
          </ac:spMkLst>
        </pc:spChg>
        <pc:spChg chg="mod">
          <ac:chgData name="Soleil Yi" userId="c719b956-004a-4243-81dc-14be649b7814" providerId="ADAL" clId="{A5A703BE-71BC-4960-B368-E7A9F1BBEB9D}" dt="2023-01-03T04:01:19.780" v="1267" actId="947"/>
          <ac:spMkLst>
            <pc:docMk/>
            <pc:sldMk cId="2829876770" sldId="372"/>
            <ac:spMk id="23" creationId="{AE149FF1-8055-469F-9162-8C61D25F6907}"/>
          </ac:spMkLst>
        </pc:spChg>
        <pc:spChg chg="mod">
          <ac:chgData name="Soleil Yi" userId="c719b956-004a-4243-81dc-14be649b7814" providerId="ADAL" clId="{A5A703BE-71BC-4960-B368-E7A9F1BBEB9D}" dt="2023-01-03T04:01:19.638" v="1247" actId="947"/>
          <ac:spMkLst>
            <pc:docMk/>
            <pc:sldMk cId="2829876770" sldId="372"/>
            <ac:spMk id="24" creationId="{EBE48E3F-0F65-4A69-8FDD-C70DE7394554}"/>
          </ac:spMkLst>
        </pc:spChg>
        <pc:spChg chg="mod">
          <ac:chgData name="Soleil Yi" userId="c719b956-004a-4243-81dc-14be649b7814" providerId="ADAL" clId="{A5A703BE-71BC-4960-B368-E7A9F1BBEB9D}" dt="2023-01-03T04:01:19.659" v="1251" actId="947"/>
          <ac:spMkLst>
            <pc:docMk/>
            <pc:sldMk cId="2829876770" sldId="372"/>
            <ac:spMk id="25" creationId="{6503931B-A424-442E-96DE-778D695DC736}"/>
          </ac:spMkLst>
        </pc:spChg>
        <pc:spChg chg="mod">
          <ac:chgData name="Soleil Yi" userId="c719b956-004a-4243-81dc-14be649b7814" providerId="ADAL" clId="{A5A703BE-71BC-4960-B368-E7A9F1BBEB9D}" dt="2023-01-03T04:01:19.681" v="1255" actId="947"/>
          <ac:spMkLst>
            <pc:docMk/>
            <pc:sldMk cId="2829876770" sldId="372"/>
            <ac:spMk id="26" creationId="{C8C4CAA4-DAC5-437A-B91F-1B206ADA9405}"/>
          </ac:spMkLst>
        </pc:spChg>
        <pc:spChg chg="mod">
          <ac:chgData name="Soleil Yi" userId="c719b956-004a-4243-81dc-14be649b7814" providerId="ADAL" clId="{A5A703BE-71BC-4960-B368-E7A9F1BBEB9D}" dt="2023-01-03T04:01:19.579" v="1235" actId="947"/>
          <ac:spMkLst>
            <pc:docMk/>
            <pc:sldMk cId="2829876770" sldId="372"/>
            <ac:spMk id="27" creationId="{72AF8315-1BBA-463C-96BF-4DBE626EE700}"/>
          </ac:spMkLst>
        </pc:spChg>
        <pc:spChg chg="mod">
          <ac:chgData name="Soleil Yi" userId="c719b956-004a-4243-81dc-14be649b7814" providerId="ADAL" clId="{A5A703BE-71BC-4960-B368-E7A9F1BBEB9D}" dt="2023-01-03T04:01:19.598" v="1239" actId="947"/>
          <ac:spMkLst>
            <pc:docMk/>
            <pc:sldMk cId="2829876770" sldId="372"/>
            <ac:spMk id="28" creationId="{46E86B9C-03EE-4B82-BEEF-75011C1FCA97}"/>
          </ac:spMkLst>
        </pc:spChg>
        <pc:spChg chg="mod">
          <ac:chgData name="Soleil Yi" userId="c719b956-004a-4243-81dc-14be649b7814" providerId="ADAL" clId="{A5A703BE-71BC-4960-B368-E7A9F1BBEB9D}" dt="2023-01-03T04:01:19.618" v="1243" actId="947"/>
          <ac:spMkLst>
            <pc:docMk/>
            <pc:sldMk cId="2829876770" sldId="372"/>
            <ac:spMk id="29" creationId="{FD280EC2-7364-4F88-989B-68F68F765037}"/>
          </ac:spMkLst>
        </pc:spChg>
        <pc:spChg chg="mod">
          <ac:chgData name="Soleil Yi" userId="c719b956-004a-4243-81dc-14be649b7814" providerId="ADAL" clId="{A5A703BE-71BC-4960-B368-E7A9F1BBEB9D}" dt="2023-01-03T04:01:19.538" v="1227" actId="947"/>
          <ac:spMkLst>
            <pc:docMk/>
            <pc:sldMk cId="2829876770" sldId="372"/>
            <ac:spMk id="30" creationId="{7722DE53-098E-4E12-B1FD-AC6CF588DCDC}"/>
          </ac:spMkLst>
        </pc:spChg>
        <pc:spChg chg="mod">
          <ac:chgData name="Soleil Yi" userId="c719b956-004a-4243-81dc-14be649b7814" providerId="ADAL" clId="{A5A703BE-71BC-4960-B368-E7A9F1BBEB9D}" dt="2023-01-03T04:01:19.560" v="1231" actId="947"/>
          <ac:spMkLst>
            <pc:docMk/>
            <pc:sldMk cId="2829876770" sldId="372"/>
            <ac:spMk id="31" creationId="{C98D0417-4EF3-495E-8560-19D88068DC2D}"/>
          </ac:spMkLst>
        </pc:spChg>
        <pc:spChg chg="mod">
          <ac:chgData name="Soleil Yi" userId="c719b956-004a-4243-81dc-14be649b7814" providerId="ADAL" clId="{A5A703BE-71BC-4960-B368-E7A9F1BBEB9D}" dt="2023-01-03T04:01:19.499" v="1219" actId="947"/>
          <ac:spMkLst>
            <pc:docMk/>
            <pc:sldMk cId="2829876770" sldId="372"/>
            <ac:spMk id="32" creationId="{80CD0C61-A2A5-421C-8CEA-648A2BCF3712}"/>
          </ac:spMkLst>
        </pc:spChg>
        <pc:spChg chg="mod">
          <ac:chgData name="Soleil Yi" userId="c719b956-004a-4243-81dc-14be649b7814" providerId="ADAL" clId="{A5A703BE-71BC-4960-B368-E7A9F1BBEB9D}" dt="2023-01-03T04:01:19.519" v="1223" actId="947"/>
          <ac:spMkLst>
            <pc:docMk/>
            <pc:sldMk cId="2829876770" sldId="372"/>
            <ac:spMk id="33" creationId="{B083AECE-8E14-4827-9586-39AE822B7ED5}"/>
          </ac:spMkLst>
        </pc:spChg>
        <pc:spChg chg="mod">
          <ac:chgData name="Soleil Yi" userId="c719b956-004a-4243-81dc-14be649b7814" providerId="ADAL" clId="{A5A703BE-71BC-4960-B368-E7A9F1BBEB9D}" dt="2023-01-03T04:01:19.455" v="1211" actId="947"/>
          <ac:spMkLst>
            <pc:docMk/>
            <pc:sldMk cId="2829876770" sldId="372"/>
            <ac:spMk id="34" creationId="{49C43284-7423-4775-819B-D1CE8D1C636E}"/>
          </ac:spMkLst>
        </pc:spChg>
        <pc:spChg chg="mod">
          <ac:chgData name="Soleil Yi" userId="c719b956-004a-4243-81dc-14be649b7814" providerId="ADAL" clId="{A5A703BE-71BC-4960-B368-E7A9F1BBEB9D}" dt="2023-01-03T04:01:19.475" v="1215" actId="947"/>
          <ac:spMkLst>
            <pc:docMk/>
            <pc:sldMk cId="2829876770" sldId="372"/>
            <ac:spMk id="35" creationId="{B6F2D69A-411E-43E0-9A65-575B201518E8}"/>
          </ac:spMkLst>
        </pc:spChg>
        <pc:spChg chg="mod">
          <ac:chgData name="Soleil Yi" userId="c719b956-004a-4243-81dc-14be649b7814" providerId="ADAL" clId="{A5A703BE-71BC-4960-B368-E7A9F1BBEB9D}" dt="2023-01-03T04:01:19.412" v="1203" actId="947"/>
          <ac:spMkLst>
            <pc:docMk/>
            <pc:sldMk cId="2829876770" sldId="372"/>
            <ac:spMk id="36" creationId="{24FEFA5C-0DCE-4A61-AFD9-6F34BE6E5723}"/>
          </ac:spMkLst>
        </pc:spChg>
        <pc:spChg chg="mod">
          <ac:chgData name="Soleil Yi" userId="c719b956-004a-4243-81dc-14be649b7814" providerId="ADAL" clId="{A5A703BE-71BC-4960-B368-E7A9F1BBEB9D}" dt="2023-01-03T04:01:19.436" v="1207" actId="947"/>
          <ac:spMkLst>
            <pc:docMk/>
            <pc:sldMk cId="2829876770" sldId="372"/>
            <ac:spMk id="37" creationId="{7E2F6D0C-341A-4B09-9AB7-2401B7AC1679}"/>
          </ac:spMkLst>
        </pc:spChg>
        <pc:spChg chg="mod">
          <ac:chgData name="Soleil Yi" userId="c719b956-004a-4243-81dc-14be649b7814" providerId="ADAL" clId="{A5A703BE-71BC-4960-B368-E7A9F1BBEB9D}" dt="2023-01-03T04:01:14.312" v="278"/>
          <ac:spMkLst>
            <pc:docMk/>
            <pc:sldMk cId="2829876770" sldId="372"/>
            <ac:spMk id="38" creationId="{A7EAFDF1-43CF-45F2-8B15-B47ECAD33198}"/>
          </ac:spMkLst>
        </pc:spChg>
        <pc:spChg chg="mod">
          <ac:chgData name="Soleil Yi" userId="c719b956-004a-4243-81dc-14be649b7814" providerId="ADAL" clId="{A5A703BE-71BC-4960-B368-E7A9F1BBEB9D}" dt="2023-01-03T04:01:14.334" v="287"/>
          <ac:spMkLst>
            <pc:docMk/>
            <pc:sldMk cId="2829876770" sldId="372"/>
            <ac:spMk id="39" creationId="{C2810819-80A4-4114-8CF5-E3BC9327B8A4}"/>
          </ac:spMkLst>
        </pc:spChg>
        <pc:spChg chg="mod">
          <ac:chgData name="Soleil Yi" userId="c719b956-004a-4243-81dc-14be649b7814" providerId="ADAL" clId="{A5A703BE-71BC-4960-B368-E7A9F1BBEB9D}" dt="2023-01-03T04:01:14.352" v="291"/>
          <ac:spMkLst>
            <pc:docMk/>
            <pc:sldMk cId="2829876770" sldId="372"/>
            <ac:spMk id="40" creationId="{1723F725-73CA-4585-B327-B8DEF2D0337D}"/>
          </ac:spMkLst>
        </pc:spChg>
        <pc:spChg chg="mod">
          <ac:chgData name="Soleil Yi" userId="c719b956-004a-4243-81dc-14be649b7814" providerId="ADAL" clId="{A5A703BE-71BC-4960-B368-E7A9F1BBEB9D}" dt="2023-01-03T04:01:14.374" v="295"/>
          <ac:spMkLst>
            <pc:docMk/>
            <pc:sldMk cId="2829876770" sldId="372"/>
            <ac:spMk id="41" creationId="{321AD451-6A87-4578-AC3A-C4BF8D0C3A49}"/>
          </ac:spMkLst>
        </pc:spChg>
        <pc:spChg chg="mod">
          <ac:chgData name="Soleil Yi" userId="c719b956-004a-4243-81dc-14be649b7814" providerId="ADAL" clId="{A5A703BE-71BC-4960-B368-E7A9F1BBEB9D}" dt="2023-01-03T04:01:14.394" v="299"/>
          <ac:spMkLst>
            <pc:docMk/>
            <pc:sldMk cId="2829876770" sldId="372"/>
            <ac:spMk id="42" creationId="{5F571AAF-D941-4E02-8E14-3D1189B3A9D2}"/>
          </ac:spMkLst>
        </pc:spChg>
        <pc:spChg chg="mod">
          <ac:chgData name="Soleil Yi" userId="c719b956-004a-4243-81dc-14be649b7814" providerId="ADAL" clId="{A5A703BE-71BC-4960-B368-E7A9F1BBEB9D}" dt="2023-01-03T04:01:14.414" v="303"/>
          <ac:spMkLst>
            <pc:docMk/>
            <pc:sldMk cId="2829876770" sldId="372"/>
            <ac:spMk id="43" creationId="{B8E0E28C-14F7-4DE6-829A-D093596773BF}"/>
          </ac:spMkLst>
        </pc:spChg>
        <pc:spChg chg="mod">
          <ac:chgData name="Soleil Yi" userId="c719b956-004a-4243-81dc-14be649b7814" providerId="ADAL" clId="{A5A703BE-71BC-4960-B368-E7A9F1BBEB9D}" dt="2023-01-03T04:01:14.435" v="307"/>
          <ac:spMkLst>
            <pc:docMk/>
            <pc:sldMk cId="2829876770" sldId="372"/>
            <ac:spMk id="44" creationId="{7F6AC4B9-788A-46A2-B061-65126E4B43C0}"/>
          </ac:spMkLst>
        </pc:spChg>
        <pc:spChg chg="mod">
          <ac:chgData name="Soleil Yi" userId="c719b956-004a-4243-81dc-14be649b7814" providerId="ADAL" clId="{A5A703BE-71BC-4960-B368-E7A9F1BBEB9D}" dt="2023-01-03T04:01:14.453" v="311"/>
          <ac:spMkLst>
            <pc:docMk/>
            <pc:sldMk cId="2829876770" sldId="372"/>
            <ac:spMk id="45" creationId="{4714AF67-E59C-47C7-BBC7-F7686C06FE27}"/>
          </ac:spMkLst>
        </pc:spChg>
        <pc:spChg chg="mod">
          <ac:chgData name="Soleil Yi" userId="c719b956-004a-4243-81dc-14be649b7814" providerId="ADAL" clId="{A5A703BE-71BC-4960-B368-E7A9F1BBEB9D}" dt="2023-01-03T04:01:14.474" v="315"/>
          <ac:spMkLst>
            <pc:docMk/>
            <pc:sldMk cId="2829876770" sldId="372"/>
            <ac:spMk id="46" creationId="{8707A91E-9DCA-48FE-BD65-7DC16B651989}"/>
          </ac:spMkLst>
        </pc:spChg>
        <pc:spChg chg="mod">
          <ac:chgData name="Soleil Yi" userId="c719b956-004a-4243-81dc-14be649b7814" providerId="ADAL" clId="{A5A703BE-71BC-4960-B368-E7A9F1BBEB9D}" dt="2023-01-03T04:01:14.493" v="319"/>
          <ac:spMkLst>
            <pc:docMk/>
            <pc:sldMk cId="2829876770" sldId="372"/>
            <ac:spMk id="47" creationId="{23BB9556-12BE-4AE1-9C01-081151566B78}"/>
          </ac:spMkLst>
        </pc:spChg>
        <pc:spChg chg="mod">
          <ac:chgData name="Soleil Yi" userId="c719b956-004a-4243-81dc-14be649b7814" providerId="ADAL" clId="{A5A703BE-71BC-4960-B368-E7A9F1BBEB9D}" dt="2023-01-03T04:01:14.514" v="323"/>
          <ac:spMkLst>
            <pc:docMk/>
            <pc:sldMk cId="2829876770" sldId="372"/>
            <ac:spMk id="48" creationId="{D5B756F1-DE3B-4BBE-809B-BBB313029E0D}"/>
          </ac:spMkLst>
        </pc:spChg>
        <pc:spChg chg="mod">
          <ac:chgData name="Soleil Yi" userId="c719b956-004a-4243-81dc-14be649b7814" providerId="ADAL" clId="{A5A703BE-71BC-4960-B368-E7A9F1BBEB9D}" dt="2023-01-03T04:01:14.533" v="327"/>
          <ac:spMkLst>
            <pc:docMk/>
            <pc:sldMk cId="2829876770" sldId="372"/>
            <ac:spMk id="49" creationId="{34073297-2965-410B-A8E7-7B6DA63ED9FB}"/>
          </ac:spMkLst>
        </pc:spChg>
        <pc:spChg chg="mod">
          <ac:chgData name="Soleil Yi" userId="c719b956-004a-4243-81dc-14be649b7814" providerId="ADAL" clId="{A5A703BE-71BC-4960-B368-E7A9F1BBEB9D}" dt="2023-01-03T04:01:14.553" v="331"/>
          <ac:spMkLst>
            <pc:docMk/>
            <pc:sldMk cId="2829876770" sldId="372"/>
            <ac:spMk id="50" creationId="{95D8C138-7F44-4BB6-9852-10D4D34D15E2}"/>
          </ac:spMkLst>
        </pc:spChg>
        <pc:spChg chg="mod">
          <ac:chgData name="Soleil Yi" userId="c719b956-004a-4243-81dc-14be649b7814" providerId="ADAL" clId="{A5A703BE-71BC-4960-B368-E7A9F1BBEB9D}" dt="2023-01-03T04:01:14.578" v="335"/>
          <ac:spMkLst>
            <pc:docMk/>
            <pc:sldMk cId="2829876770" sldId="372"/>
            <ac:spMk id="51" creationId="{FC34702D-4BF3-4FF2-A5AA-16803E8C1767}"/>
          </ac:spMkLst>
        </pc:spChg>
        <pc:spChg chg="mod">
          <ac:chgData name="Soleil Yi" userId="c719b956-004a-4243-81dc-14be649b7814" providerId="ADAL" clId="{A5A703BE-71BC-4960-B368-E7A9F1BBEB9D}" dt="2023-01-03T04:01:14.604" v="339"/>
          <ac:spMkLst>
            <pc:docMk/>
            <pc:sldMk cId="2829876770" sldId="372"/>
            <ac:spMk id="52" creationId="{F3C9993E-5760-4598-AC42-08F194C9F6CD}"/>
          </ac:spMkLst>
        </pc:spChg>
        <pc:spChg chg="mod">
          <ac:chgData name="Soleil Yi" userId="c719b956-004a-4243-81dc-14be649b7814" providerId="ADAL" clId="{A5A703BE-71BC-4960-B368-E7A9F1BBEB9D}" dt="2023-01-03T04:01:14.630" v="343"/>
          <ac:spMkLst>
            <pc:docMk/>
            <pc:sldMk cId="2829876770" sldId="372"/>
            <ac:spMk id="53" creationId="{A8CBEE59-0344-4B47-9151-6AB63EA6F917}"/>
          </ac:spMkLst>
        </pc:spChg>
        <pc:spChg chg="mod">
          <ac:chgData name="Soleil Yi" userId="c719b956-004a-4243-81dc-14be649b7814" providerId="ADAL" clId="{A5A703BE-71BC-4960-B368-E7A9F1BBEB9D}" dt="2023-01-03T04:01:14.656" v="347"/>
          <ac:spMkLst>
            <pc:docMk/>
            <pc:sldMk cId="2829876770" sldId="372"/>
            <ac:spMk id="54" creationId="{7D15ABF8-ACF7-420F-82D5-70FD6FDD7D32}"/>
          </ac:spMkLst>
        </pc:spChg>
        <pc:spChg chg="mod">
          <ac:chgData name="Soleil Yi" userId="c719b956-004a-4243-81dc-14be649b7814" providerId="ADAL" clId="{A5A703BE-71BC-4960-B368-E7A9F1BBEB9D}" dt="2023-01-03T04:01:14.680" v="351"/>
          <ac:spMkLst>
            <pc:docMk/>
            <pc:sldMk cId="2829876770" sldId="372"/>
            <ac:spMk id="55" creationId="{02CCCEC2-EDE0-4C81-A52C-CBD8D73EE39E}"/>
          </ac:spMkLst>
        </pc:spChg>
        <pc:spChg chg="mod">
          <ac:chgData name="Soleil Yi" userId="c719b956-004a-4243-81dc-14be649b7814" providerId="ADAL" clId="{A5A703BE-71BC-4960-B368-E7A9F1BBEB9D}" dt="2023-01-03T04:01:14.710" v="355"/>
          <ac:spMkLst>
            <pc:docMk/>
            <pc:sldMk cId="2829876770" sldId="372"/>
            <ac:spMk id="56" creationId="{CAB4CA10-BF85-4EB9-A52A-53F77DEA786B}"/>
          </ac:spMkLst>
        </pc:spChg>
        <pc:spChg chg="mod">
          <ac:chgData name="Soleil Yi" userId="c719b956-004a-4243-81dc-14be649b7814" providerId="ADAL" clId="{A5A703BE-71BC-4960-B368-E7A9F1BBEB9D}" dt="2023-01-03T04:01:14.745" v="359"/>
          <ac:spMkLst>
            <pc:docMk/>
            <pc:sldMk cId="2829876770" sldId="372"/>
            <ac:spMk id="57" creationId="{1502769C-2855-4452-8162-101FB0B96F45}"/>
          </ac:spMkLst>
        </pc:spChg>
        <pc:spChg chg="mod">
          <ac:chgData name="Soleil Yi" userId="c719b956-004a-4243-81dc-14be649b7814" providerId="ADAL" clId="{A5A703BE-71BC-4960-B368-E7A9F1BBEB9D}" dt="2023-01-03T04:01:14.775" v="363"/>
          <ac:spMkLst>
            <pc:docMk/>
            <pc:sldMk cId="2829876770" sldId="372"/>
            <ac:spMk id="58" creationId="{321CD838-C215-4976-8235-9B350B8B83AA}"/>
          </ac:spMkLst>
        </pc:spChg>
        <pc:spChg chg="mod">
          <ac:chgData name="Soleil Yi" userId="c719b956-004a-4243-81dc-14be649b7814" providerId="ADAL" clId="{A5A703BE-71BC-4960-B368-E7A9F1BBEB9D}" dt="2023-01-03T04:01:14.798" v="367"/>
          <ac:spMkLst>
            <pc:docMk/>
            <pc:sldMk cId="2829876770" sldId="372"/>
            <ac:spMk id="59" creationId="{5802EDF1-F35F-4D95-9AC6-3A8A00EECD8E}"/>
          </ac:spMkLst>
        </pc:spChg>
        <pc:spChg chg="mod">
          <ac:chgData name="Soleil Yi" userId="c719b956-004a-4243-81dc-14be649b7814" providerId="ADAL" clId="{A5A703BE-71BC-4960-B368-E7A9F1BBEB9D}" dt="2023-01-03T04:01:14.819" v="371"/>
          <ac:spMkLst>
            <pc:docMk/>
            <pc:sldMk cId="2829876770" sldId="372"/>
            <ac:spMk id="60" creationId="{23648A40-2F16-4F3F-83CB-F0385899DFAD}"/>
          </ac:spMkLst>
        </pc:spChg>
        <pc:spChg chg="mod">
          <ac:chgData name="Soleil Yi" userId="c719b956-004a-4243-81dc-14be649b7814" providerId="ADAL" clId="{A5A703BE-71BC-4960-B368-E7A9F1BBEB9D}" dt="2023-01-03T04:01:14.841" v="375"/>
          <ac:spMkLst>
            <pc:docMk/>
            <pc:sldMk cId="2829876770" sldId="372"/>
            <ac:spMk id="61" creationId="{B1F58701-EE3D-4C72-A3F4-6E95D9BC13BA}"/>
          </ac:spMkLst>
        </pc:spChg>
        <pc:spChg chg="mod">
          <ac:chgData name="Soleil Yi" userId="c719b956-004a-4243-81dc-14be649b7814" providerId="ADAL" clId="{A5A703BE-71BC-4960-B368-E7A9F1BBEB9D}" dt="2023-01-03T04:01:14.864" v="379"/>
          <ac:spMkLst>
            <pc:docMk/>
            <pc:sldMk cId="2829876770" sldId="372"/>
            <ac:spMk id="62" creationId="{AE5016E7-FAD6-4227-8A26-39761E14BB66}"/>
          </ac:spMkLst>
        </pc:spChg>
        <pc:spChg chg="mod">
          <ac:chgData name="Soleil Yi" userId="c719b956-004a-4243-81dc-14be649b7814" providerId="ADAL" clId="{A5A703BE-71BC-4960-B368-E7A9F1BBEB9D}" dt="2023-01-03T04:01:14.899" v="383"/>
          <ac:spMkLst>
            <pc:docMk/>
            <pc:sldMk cId="2829876770" sldId="372"/>
            <ac:spMk id="63" creationId="{6BBDE205-B3C1-46E3-9B48-76BC10E1B8EA}"/>
          </ac:spMkLst>
        </pc:spChg>
        <pc:spChg chg="mod">
          <ac:chgData name="Soleil Yi" userId="c719b956-004a-4243-81dc-14be649b7814" providerId="ADAL" clId="{A5A703BE-71BC-4960-B368-E7A9F1BBEB9D}" dt="2023-01-03T04:01:14.931" v="387"/>
          <ac:spMkLst>
            <pc:docMk/>
            <pc:sldMk cId="2829876770" sldId="372"/>
            <ac:spMk id="64" creationId="{2C9DE37F-30DD-4110-AAAC-07003312195B}"/>
          </ac:spMkLst>
        </pc:spChg>
        <pc:spChg chg="mod">
          <ac:chgData name="Soleil Yi" userId="c719b956-004a-4243-81dc-14be649b7814" providerId="ADAL" clId="{A5A703BE-71BC-4960-B368-E7A9F1BBEB9D}" dt="2023-01-03T04:01:14.953" v="391"/>
          <ac:spMkLst>
            <pc:docMk/>
            <pc:sldMk cId="2829876770" sldId="372"/>
            <ac:spMk id="65" creationId="{E89E7231-8380-46E9-890F-D497988BE951}"/>
          </ac:spMkLst>
        </pc:spChg>
        <pc:spChg chg="mod">
          <ac:chgData name="Soleil Yi" userId="c719b956-004a-4243-81dc-14be649b7814" providerId="ADAL" clId="{A5A703BE-71BC-4960-B368-E7A9F1BBEB9D}" dt="2023-01-03T04:01:14.974" v="395"/>
          <ac:spMkLst>
            <pc:docMk/>
            <pc:sldMk cId="2829876770" sldId="372"/>
            <ac:spMk id="66" creationId="{D347E695-45EB-4B19-BB81-95B9C9595D41}"/>
          </ac:spMkLst>
        </pc:spChg>
        <pc:spChg chg="mod">
          <ac:chgData name="Soleil Yi" userId="c719b956-004a-4243-81dc-14be649b7814" providerId="ADAL" clId="{A5A703BE-71BC-4960-B368-E7A9F1BBEB9D}" dt="2023-01-03T04:01:14.998" v="399"/>
          <ac:spMkLst>
            <pc:docMk/>
            <pc:sldMk cId="2829876770" sldId="372"/>
            <ac:spMk id="67" creationId="{5ED86195-03BE-4F8C-B5B3-EF5832FB35F6}"/>
          </ac:spMkLst>
        </pc:spChg>
        <pc:spChg chg="mod">
          <ac:chgData name="Soleil Yi" userId="c719b956-004a-4243-81dc-14be649b7814" providerId="ADAL" clId="{A5A703BE-71BC-4960-B368-E7A9F1BBEB9D}" dt="2023-01-03T04:01:15.021" v="403"/>
          <ac:spMkLst>
            <pc:docMk/>
            <pc:sldMk cId="2829876770" sldId="372"/>
            <ac:spMk id="68" creationId="{A23EC026-4908-4FED-993F-BAC33AA958B6}"/>
          </ac:spMkLst>
        </pc:spChg>
        <pc:spChg chg="mod">
          <ac:chgData name="Soleil Yi" userId="c719b956-004a-4243-81dc-14be649b7814" providerId="ADAL" clId="{A5A703BE-71BC-4960-B368-E7A9F1BBEB9D}" dt="2023-01-03T04:01:15.043" v="407"/>
          <ac:spMkLst>
            <pc:docMk/>
            <pc:sldMk cId="2829876770" sldId="372"/>
            <ac:spMk id="69" creationId="{877BD8EC-7314-4214-92F8-C171D883BCA5}"/>
          </ac:spMkLst>
        </pc:spChg>
        <pc:spChg chg="mod">
          <ac:chgData name="Soleil Yi" userId="c719b956-004a-4243-81dc-14be649b7814" providerId="ADAL" clId="{A5A703BE-71BC-4960-B368-E7A9F1BBEB9D}" dt="2023-01-03T04:01:15.065" v="411"/>
          <ac:spMkLst>
            <pc:docMk/>
            <pc:sldMk cId="2829876770" sldId="372"/>
            <ac:spMk id="70" creationId="{D75E2DB7-B8EB-412C-8812-B55B5436A4A2}"/>
          </ac:spMkLst>
        </pc:spChg>
        <pc:spChg chg="mod">
          <ac:chgData name="Soleil Yi" userId="c719b956-004a-4243-81dc-14be649b7814" providerId="ADAL" clId="{A5A703BE-71BC-4960-B368-E7A9F1BBEB9D}" dt="2023-01-03T04:01:15.087" v="415"/>
          <ac:spMkLst>
            <pc:docMk/>
            <pc:sldMk cId="2829876770" sldId="372"/>
            <ac:spMk id="71" creationId="{ECA05FC3-E906-4809-A1D6-5D2505274577}"/>
          </ac:spMkLst>
        </pc:spChg>
        <pc:spChg chg="mod">
          <ac:chgData name="Soleil Yi" userId="c719b956-004a-4243-81dc-14be649b7814" providerId="ADAL" clId="{A5A703BE-71BC-4960-B368-E7A9F1BBEB9D}" dt="2023-01-03T04:01:15.109" v="419"/>
          <ac:spMkLst>
            <pc:docMk/>
            <pc:sldMk cId="2829876770" sldId="372"/>
            <ac:spMk id="72" creationId="{48F9E04B-A438-405E-A94B-60E7BC7E4951}"/>
          </ac:spMkLst>
        </pc:spChg>
        <pc:spChg chg="mod">
          <ac:chgData name="Soleil Yi" userId="c719b956-004a-4243-81dc-14be649b7814" providerId="ADAL" clId="{A5A703BE-71BC-4960-B368-E7A9F1BBEB9D}" dt="2023-01-03T04:01:15.132" v="423"/>
          <ac:spMkLst>
            <pc:docMk/>
            <pc:sldMk cId="2829876770" sldId="372"/>
            <ac:spMk id="73" creationId="{DA1280ED-0730-47A3-BDB5-051275CE2C31}"/>
          </ac:spMkLst>
        </pc:spChg>
        <pc:spChg chg="mod">
          <ac:chgData name="Soleil Yi" userId="c719b956-004a-4243-81dc-14be649b7814" providerId="ADAL" clId="{A5A703BE-71BC-4960-B368-E7A9F1BBEB9D}" dt="2023-01-03T04:01:15.153" v="427"/>
          <ac:spMkLst>
            <pc:docMk/>
            <pc:sldMk cId="2829876770" sldId="372"/>
            <ac:spMk id="74" creationId="{46ADB65A-C898-4A24-A359-FE7BC57CE767}"/>
          </ac:spMkLst>
        </pc:spChg>
        <pc:spChg chg="mod">
          <ac:chgData name="Soleil Yi" userId="c719b956-004a-4243-81dc-14be649b7814" providerId="ADAL" clId="{A5A703BE-71BC-4960-B368-E7A9F1BBEB9D}" dt="2023-01-03T04:01:15.175" v="431"/>
          <ac:spMkLst>
            <pc:docMk/>
            <pc:sldMk cId="2829876770" sldId="372"/>
            <ac:spMk id="75" creationId="{844001B9-B63B-4A35-A4A5-2D297E60B914}"/>
          </ac:spMkLst>
        </pc:spChg>
        <pc:spChg chg="mod">
          <ac:chgData name="Soleil Yi" userId="c719b956-004a-4243-81dc-14be649b7814" providerId="ADAL" clId="{A5A703BE-71BC-4960-B368-E7A9F1BBEB9D}" dt="2023-01-03T04:01:15.196" v="435"/>
          <ac:spMkLst>
            <pc:docMk/>
            <pc:sldMk cId="2829876770" sldId="372"/>
            <ac:spMk id="76" creationId="{B8F2856A-48B7-4014-99E3-ECB575F49390}"/>
          </ac:spMkLst>
        </pc:spChg>
        <pc:spChg chg="mod">
          <ac:chgData name="Soleil Yi" userId="c719b956-004a-4243-81dc-14be649b7814" providerId="ADAL" clId="{A5A703BE-71BC-4960-B368-E7A9F1BBEB9D}" dt="2023-01-03T04:01:15.226" v="439"/>
          <ac:spMkLst>
            <pc:docMk/>
            <pc:sldMk cId="2829876770" sldId="372"/>
            <ac:spMk id="77" creationId="{B83CBA78-DAD5-45E8-A769-6842ED038B16}"/>
          </ac:spMkLst>
        </pc:spChg>
        <pc:spChg chg="mod">
          <ac:chgData name="Soleil Yi" userId="c719b956-004a-4243-81dc-14be649b7814" providerId="ADAL" clId="{A5A703BE-71BC-4960-B368-E7A9F1BBEB9D}" dt="2023-01-03T04:01:15.248" v="443"/>
          <ac:spMkLst>
            <pc:docMk/>
            <pc:sldMk cId="2829876770" sldId="372"/>
            <ac:spMk id="78" creationId="{96BF1FA6-4AD5-4452-B54A-0649C00A91AE}"/>
          </ac:spMkLst>
        </pc:spChg>
        <pc:spChg chg="mod">
          <ac:chgData name="Soleil Yi" userId="c719b956-004a-4243-81dc-14be649b7814" providerId="ADAL" clId="{A5A703BE-71BC-4960-B368-E7A9F1BBEB9D}" dt="2023-01-03T04:01:15.273" v="447"/>
          <ac:spMkLst>
            <pc:docMk/>
            <pc:sldMk cId="2829876770" sldId="372"/>
            <ac:spMk id="79" creationId="{6C801CB9-3A74-40A2-B1E3-3EB44379823E}"/>
          </ac:spMkLst>
        </pc:spChg>
        <pc:spChg chg="mod">
          <ac:chgData name="Soleil Yi" userId="c719b956-004a-4243-81dc-14be649b7814" providerId="ADAL" clId="{A5A703BE-71BC-4960-B368-E7A9F1BBEB9D}" dt="2023-01-03T04:01:15.296" v="451"/>
          <ac:spMkLst>
            <pc:docMk/>
            <pc:sldMk cId="2829876770" sldId="372"/>
            <ac:spMk id="80" creationId="{92C254FB-846A-42C7-B49A-686D5ABC3751}"/>
          </ac:spMkLst>
        </pc:spChg>
        <pc:spChg chg="mod">
          <ac:chgData name="Soleil Yi" userId="c719b956-004a-4243-81dc-14be649b7814" providerId="ADAL" clId="{A5A703BE-71BC-4960-B368-E7A9F1BBEB9D}" dt="2023-01-03T04:01:15.319" v="455"/>
          <ac:spMkLst>
            <pc:docMk/>
            <pc:sldMk cId="2829876770" sldId="372"/>
            <ac:spMk id="81" creationId="{7D6E1B29-1CFA-477A-BCBD-039D68A19808}"/>
          </ac:spMkLst>
        </pc:spChg>
        <pc:spChg chg="mod">
          <ac:chgData name="Soleil Yi" userId="c719b956-004a-4243-81dc-14be649b7814" providerId="ADAL" clId="{A5A703BE-71BC-4960-B368-E7A9F1BBEB9D}" dt="2023-01-03T04:01:15.346" v="459"/>
          <ac:spMkLst>
            <pc:docMk/>
            <pc:sldMk cId="2829876770" sldId="372"/>
            <ac:spMk id="82" creationId="{BDC503D4-0B55-43C5-8FC4-E3EADD174281}"/>
          </ac:spMkLst>
        </pc:spChg>
        <pc:spChg chg="mod">
          <ac:chgData name="Soleil Yi" userId="c719b956-004a-4243-81dc-14be649b7814" providerId="ADAL" clId="{A5A703BE-71BC-4960-B368-E7A9F1BBEB9D}" dt="2023-01-03T04:01:15.374" v="463"/>
          <ac:spMkLst>
            <pc:docMk/>
            <pc:sldMk cId="2829876770" sldId="372"/>
            <ac:spMk id="83" creationId="{45EFDB88-B70B-4EE4-9519-E3BA957A2F50}"/>
          </ac:spMkLst>
        </pc:spChg>
        <pc:spChg chg="mod">
          <ac:chgData name="Soleil Yi" userId="c719b956-004a-4243-81dc-14be649b7814" providerId="ADAL" clId="{A5A703BE-71BC-4960-B368-E7A9F1BBEB9D}" dt="2023-01-03T04:01:15.404" v="467"/>
          <ac:spMkLst>
            <pc:docMk/>
            <pc:sldMk cId="2829876770" sldId="372"/>
            <ac:spMk id="84" creationId="{8917DDE4-742A-4D83-AE48-D1121A2BECE9}"/>
          </ac:spMkLst>
        </pc:spChg>
        <pc:spChg chg="mod">
          <ac:chgData name="Soleil Yi" userId="c719b956-004a-4243-81dc-14be649b7814" providerId="ADAL" clId="{A5A703BE-71BC-4960-B368-E7A9F1BBEB9D}" dt="2023-01-03T04:01:15.432" v="471"/>
          <ac:spMkLst>
            <pc:docMk/>
            <pc:sldMk cId="2829876770" sldId="372"/>
            <ac:spMk id="85" creationId="{DC86F3E4-A10D-4576-8685-B866831D6C6D}"/>
          </ac:spMkLst>
        </pc:spChg>
        <pc:spChg chg="mod">
          <ac:chgData name="Soleil Yi" userId="c719b956-004a-4243-81dc-14be649b7814" providerId="ADAL" clId="{A5A703BE-71BC-4960-B368-E7A9F1BBEB9D}" dt="2023-01-03T04:01:15.461" v="475"/>
          <ac:spMkLst>
            <pc:docMk/>
            <pc:sldMk cId="2829876770" sldId="372"/>
            <ac:spMk id="86" creationId="{7EA66725-FBC1-4B75-8DAA-B528DB63E16F}"/>
          </ac:spMkLst>
        </pc:spChg>
        <pc:spChg chg="mod">
          <ac:chgData name="Soleil Yi" userId="c719b956-004a-4243-81dc-14be649b7814" providerId="ADAL" clId="{A5A703BE-71BC-4960-B368-E7A9F1BBEB9D}" dt="2023-01-03T04:01:15.491" v="479"/>
          <ac:spMkLst>
            <pc:docMk/>
            <pc:sldMk cId="2829876770" sldId="372"/>
            <ac:spMk id="87" creationId="{A2FC6EE8-4FCF-4DA8-98E7-651596536C9F}"/>
          </ac:spMkLst>
        </pc:spChg>
        <pc:spChg chg="mod">
          <ac:chgData name="Soleil Yi" userId="c719b956-004a-4243-81dc-14be649b7814" providerId="ADAL" clId="{A5A703BE-71BC-4960-B368-E7A9F1BBEB9D}" dt="2023-01-03T04:01:15.517" v="483"/>
          <ac:spMkLst>
            <pc:docMk/>
            <pc:sldMk cId="2829876770" sldId="372"/>
            <ac:spMk id="88" creationId="{40A8A972-62C0-464F-A0B1-24AC9045CA24}"/>
          </ac:spMkLst>
        </pc:spChg>
        <pc:spChg chg="mod">
          <ac:chgData name="Soleil Yi" userId="c719b956-004a-4243-81dc-14be649b7814" providerId="ADAL" clId="{A5A703BE-71BC-4960-B368-E7A9F1BBEB9D}" dt="2023-01-03T04:01:15.545" v="487"/>
          <ac:spMkLst>
            <pc:docMk/>
            <pc:sldMk cId="2829876770" sldId="372"/>
            <ac:spMk id="89" creationId="{4108A85F-FCCD-44F2-8D38-8AEEFE3A11EF}"/>
          </ac:spMkLst>
        </pc:spChg>
        <pc:spChg chg="mod">
          <ac:chgData name="Soleil Yi" userId="c719b956-004a-4243-81dc-14be649b7814" providerId="ADAL" clId="{A5A703BE-71BC-4960-B368-E7A9F1BBEB9D}" dt="2023-01-03T04:01:15.573" v="491"/>
          <ac:spMkLst>
            <pc:docMk/>
            <pc:sldMk cId="2829876770" sldId="372"/>
            <ac:spMk id="90" creationId="{ED36486A-8253-41DA-8651-869F494A7C95}"/>
          </ac:spMkLst>
        </pc:spChg>
        <pc:spChg chg="mod">
          <ac:chgData name="Soleil Yi" userId="c719b956-004a-4243-81dc-14be649b7814" providerId="ADAL" clId="{A5A703BE-71BC-4960-B368-E7A9F1BBEB9D}" dt="2023-01-03T04:01:15.601" v="495"/>
          <ac:spMkLst>
            <pc:docMk/>
            <pc:sldMk cId="2829876770" sldId="372"/>
            <ac:spMk id="91" creationId="{305A29FC-2C94-4271-8106-68368B12B89D}"/>
          </ac:spMkLst>
        </pc:spChg>
        <pc:spChg chg="mod">
          <ac:chgData name="Soleil Yi" userId="c719b956-004a-4243-81dc-14be649b7814" providerId="ADAL" clId="{A5A703BE-71BC-4960-B368-E7A9F1BBEB9D}" dt="2023-01-03T04:01:15.631" v="499"/>
          <ac:spMkLst>
            <pc:docMk/>
            <pc:sldMk cId="2829876770" sldId="372"/>
            <ac:spMk id="92" creationId="{2A37B7FF-8CC4-4E97-816A-D494557E82C7}"/>
          </ac:spMkLst>
        </pc:spChg>
        <pc:spChg chg="mod">
          <ac:chgData name="Soleil Yi" userId="c719b956-004a-4243-81dc-14be649b7814" providerId="ADAL" clId="{A5A703BE-71BC-4960-B368-E7A9F1BBEB9D}" dt="2023-01-03T04:01:15.661" v="503"/>
          <ac:spMkLst>
            <pc:docMk/>
            <pc:sldMk cId="2829876770" sldId="372"/>
            <ac:spMk id="93" creationId="{CBA90B9C-574D-4120-8C06-64025D30A2D1}"/>
          </ac:spMkLst>
        </pc:spChg>
        <pc:spChg chg="mod">
          <ac:chgData name="Soleil Yi" userId="c719b956-004a-4243-81dc-14be649b7814" providerId="ADAL" clId="{A5A703BE-71BC-4960-B368-E7A9F1BBEB9D}" dt="2023-01-03T04:01:15.690" v="507"/>
          <ac:spMkLst>
            <pc:docMk/>
            <pc:sldMk cId="2829876770" sldId="372"/>
            <ac:spMk id="94" creationId="{47D46FFB-4C32-46FE-8557-E8424D44258C}"/>
          </ac:spMkLst>
        </pc:spChg>
        <pc:spChg chg="mod">
          <ac:chgData name="Soleil Yi" userId="c719b956-004a-4243-81dc-14be649b7814" providerId="ADAL" clId="{A5A703BE-71BC-4960-B368-E7A9F1BBEB9D}" dt="2023-01-03T04:01:15.720" v="511"/>
          <ac:spMkLst>
            <pc:docMk/>
            <pc:sldMk cId="2829876770" sldId="372"/>
            <ac:spMk id="95" creationId="{E7DE4A84-41AC-48C2-AF80-98D5A73E24BD}"/>
          </ac:spMkLst>
        </pc:spChg>
        <pc:spChg chg="mod">
          <ac:chgData name="Soleil Yi" userId="c719b956-004a-4243-81dc-14be649b7814" providerId="ADAL" clId="{A5A703BE-71BC-4960-B368-E7A9F1BBEB9D}" dt="2023-01-03T04:01:15.764" v="515"/>
          <ac:spMkLst>
            <pc:docMk/>
            <pc:sldMk cId="2829876770" sldId="372"/>
            <ac:spMk id="96" creationId="{D5B687F7-D45D-4473-A56D-F54FAB223E28}"/>
          </ac:spMkLst>
        </pc:spChg>
        <pc:spChg chg="mod">
          <ac:chgData name="Soleil Yi" userId="c719b956-004a-4243-81dc-14be649b7814" providerId="ADAL" clId="{A5A703BE-71BC-4960-B368-E7A9F1BBEB9D}" dt="2023-01-03T04:01:15.808" v="519"/>
          <ac:spMkLst>
            <pc:docMk/>
            <pc:sldMk cId="2829876770" sldId="372"/>
            <ac:spMk id="97" creationId="{E9C31FCD-B5DC-475D-A71A-E5D71EDB8C6A}"/>
          </ac:spMkLst>
        </pc:spChg>
        <pc:spChg chg="mod">
          <ac:chgData name="Soleil Yi" userId="c719b956-004a-4243-81dc-14be649b7814" providerId="ADAL" clId="{A5A703BE-71BC-4960-B368-E7A9F1BBEB9D}" dt="2023-01-03T04:01:15.837" v="523"/>
          <ac:spMkLst>
            <pc:docMk/>
            <pc:sldMk cId="2829876770" sldId="372"/>
            <ac:spMk id="98" creationId="{F7A74E02-E117-4B7A-979C-5BD731CF79FF}"/>
          </ac:spMkLst>
        </pc:spChg>
        <pc:spChg chg="mod">
          <ac:chgData name="Soleil Yi" userId="c719b956-004a-4243-81dc-14be649b7814" providerId="ADAL" clId="{A5A703BE-71BC-4960-B368-E7A9F1BBEB9D}" dt="2023-01-03T04:01:15.855" v="527"/>
          <ac:spMkLst>
            <pc:docMk/>
            <pc:sldMk cId="2829876770" sldId="372"/>
            <ac:spMk id="99" creationId="{840BDEEF-117F-4612-AA2F-8BE35D7924C1}"/>
          </ac:spMkLst>
        </pc:spChg>
        <pc:spChg chg="mod">
          <ac:chgData name="Soleil Yi" userId="c719b956-004a-4243-81dc-14be649b7814" providerId="ADAL" clId="{A5A703BE-71BC-4960-B368-E7A9F1BBEB9D}" dt="2023-01-03T04:01:15.874" v="531"/>
          <ac:spMkLst>
            <pc:docMk/>
            <pc:sldMk cId="2829876770" sldId="372"/>
            <ac:spMk id="100" creationId="{74580934-3B73-4CBA-BA8B-3FBF554C75F7}"/>
          </ac:spMkLst>
        </pc:spChg>
        <pc:spChg chg="mod">
          <ac:chgData name="Soleil Yi" userId="c719b956-004a-4243-81dc-14be649b7814" providerId="ADAL" clId="{A5A703BE-71BC-4960-B368-E7A9F1BBEB9D}" dt="2023-01-03T04:01:15.892" v="535"/>
          <ac:spMkLst>
            <pc:docMk/>
            <pc:sldMk cId="2829876770" sldId="372"/>
            <ac:spMk id="101" creationId="{35882E0B-CC78-4C94-93E3-035E5968B105}"/>
          </ac:spMkLst>
        </pc:spChg>
        <pc:spChg chg="mod">
          <ac:chgData name="Soleil Yi" userId="c719b956-004a-4243-81dc-14be649b7814" providerId="ADAL" clId="{A5A703BE-71BC-4960-B368-E7A9F1BBEB9D}" dt="2023-01-03T04:01:15.915" v="539"/>
          <ac:spMkLst>
            <pc:docMk/>
            <pc:sldMk cId="2829876770" sldId="372"/>
            <ac:spMk id="102" creationId="{B7144786-0B7F-4257-8366-94D63CA853FF}"/>
          </ac:spMkLst>
        </pc:spChg>
        <pc:spChg chg="mod">
          <ac:chgData name="Soleil Yi" userId="c719b956-004a-4243-81dc-14be649b7814" providerId="ADAL" clId="{A5A703BE-71BC-4960-B368-E7A9F1BBEB9D}" dt="2023-01-03T04:01:15.936" v="543"/>
          <ac:spMkLst>
            <pc:docMk/>
            <pc:sldMk cId="2829876770" sldId="372"/>
            <ac:spMk id="103" creationId="{D3844256-AFE4-4DBB-8259-3C4285548C4F}"/>
          </ac:spMkLst>
        </pc:spChg>
        <pc:spChg chg="mod">
          <ac:chgData name="Soleil Yi" userId="c719b956-004a-4243-81dc-14be649b7814" providerId="ADAL" clId="{A5A703BE-71BC-4960-B368-E7A9F1BBEB9D}" dt="2023-01-03T04:01:15.957" v="547"/>
          <ac:spMkLst>
            <pc:docMk/>
            <pc:sldMk cId="2829876770" sldId="372"/>
            <ac:spMk id="104" creationId="{B2B629F1-D672-4E67-9ACD-0482A97CAA72}"/>
          </ac:spMkLst>
        </pc:spChg>
        <pc:spChg chg="mod">
          <ac:chgData name="Soleil Yi" userId="c719b956-004a-4243-81dc-14be649b7814" providerId="ADAL" clId="{A5A703BE-71BC-4960-B368-E7A9F1BBEB9D}" dt="2023-01-03T04:01:15.977" v="551"/>
          <ac:spMkLst>
            <pc:docMk/>
            <pc:sldMk cId="2829876770" sldId="372"/>
            <ac:spMk id="105" creationId="{681F9ED5-7991-495E-AF61-9843164F69D9}"/>
          </ac:spMkLst>
        </pc:spChg>
        <pc:spChg chg="mod">
          <ac:chgData name="Soleil Yi" userId="c719b956-004a-4243-81dc-14be649b7814" providerId="ADAL" clId="{A5A703BE-71BC-4960-B368-E7A9F1BBEB9D}" dt="2023-01-03T04:01:15.995" v="555"/>
          <ac:spMkLst>
            <pc:docMk/>
            <pc:sldMk cId="2829876770" sldId="372"/>
            <ac:spMk id="106" creationId="{83F03943-1A4C-40CF-8293-479BF4F08BE4}"/>
          </ac:spMkLst>
        </pc:spChg>
        <pc:spChg chg="mod">
          <ac:chgData name="Soleil Yi" userId="c719b956-004a-4243-81dc-14be649b7814" providerId="ADAL" clId="{A5A703BE-71BC-4960-B368-E7A9F1BBEB9D}" dt="2023-01-03T04:01:16.018" v="559"/>
          <ac:spMkLst>
            <pc:docMk/>
            <pc:sldMk cId="2829876770" sldId="372"/>
            <ac:spMk id="107" creationId="{DE3A256A-AB37-4009-8658-4C145E98C8CF}"/>
          </ac:spMkLst>
        </pc:spChg>
        <pc:spChg chg="mod">
          <ac:chgData name="Soleil Yi" userId="c719b956-004a-4243-81dc-14be649b7814" providerId="ADAL" clId="{A5A703BE-71BC-4960-B368-E7A9F1BBEB9D}" dt="2023-01-03T04:01:16.036" v="563"/>
          <ac:spMkLst>
            <pc:docMk/>
            <pc:sldMk cId="2829876770" sldId="372"/>
            <ac:spMk id="108" creationId="{7B9FA639-D6CA-4A23-ABBA-7E2149B2BDF1}"/>
          </ac:spMkLst>
        </pc:spChg>
        <pc:spChg chg="mod">
          <ac:chgData name="Soleil Yi" userId="c719b956-004a-4243-81dc-14be649b7814" providerId="ADAL" clId="{A5A703BE-71BC-4960-B368-E7A9F1BBEB9D}" dt="2023-01-03T04:01:16.055" v="567"/>
          <ac:spMkLst>
            <pc:docMk/>
            <pc:sldMk cId="2829876770" sldId="372"/>
            <ac:spMk id="109" creationId="{FFF4669D-1D84-4AD6-AE61-D488C17D1496}"/>
          </ac:spMkLst>
        </pc:spChg>
        <pc:spChg chg="mod">
          <ac:chgData name="Soleil Yi" userId="c719b956-004a-4243-81dc-14be649b7814" providerId="ADAL" clId="{A5A703BE-71BC-4960-B368-E7A9F1BBEB9D}" dt="2023-01-03T04:01:16.074" v="571"/>
          <ac:spMkLst>
            <pc:docMk/>
            <pc:sldMk cId="2829876770" sldId="372"/>
            <ac:spMk id="110" creationId="{7B9C5C6A-6280-40D2-A5AF-D61020E739CB}"/>
          </ac:spMkLst>
        </pc:spChg>
        <pc:spChg chg="mod">
          <ac:chgData name="Soleil Yi" userId="c719b956-004a-4243-81dc-14be649b7814" providerId="ADAL" clId="{A5A703BE-71BC-4960-B368-E7A9F1BBEB9D}" dt="2023-01-03T04:01:16.095" v="575"/>
          <ac:spMkLst>
            <pc:docMk/>
            <pc:sldMk cId="2829876770" sldId="372"/>
            <ac:spMk id="111" creationId="{A2863DD4-57D9-4C0A-88E8-6A516607150F}"/>
          </ac:spMkLst>
        </pc:spChg>
        <pc:spChg chg="mod">
          <ac:chgData name="Soleil Yi" userId="c719b956-004a-4243-81dc-14be649b7814" providerId="ADAL" clId="{A5A703BE-71BC-4960-B368-E7A9F1BBEB9D}" dt="2023-01-03T04:01:16.114" v="579"/>
          <ac:spMkLst>
            <pc:docMk/>
            <pc:sldMk cId="2829876770" sldId="372"/>
            <ac:spMk id="112" creationId="{066598E1-410E-4CDA-8B93-2B4FE99E5677}"/>
          </ac:spMkLst>
        </pc:spChg>
        <pc:spChg chg="mod">
          <ac:chgData name="Soleil Yi" userId="c719b956-004a-4243-81dc-14be649b7814" providerId="ADAL" clId="{A5A703BE-71BC-4960-B368-E7A9F1BBEB9D}" dt="2023-01-03T04:01:16.139" v="583"/>
          <ac:spMkLst>
            <pc:docMk/>
            <pc:sldMk cId="2829876770" sldId="372"/>
            <ac:spMk id="113" creationId="{2E14EC2A-D2D3-4EDD-81CF-1BC6A8C71CB2}"/>
          </ac:spMkLst>
        </pc:spChg>
        <pc:spChg chg="mod">
          <ac:chgData name="Soleil Yi" userId="c719b956-004a-4243-81dc-14be649b7814" providerId="ADAL" clId="{A5A703BE-71BC-4960-B368-E7A9F1BBEB9D}" dt="2023-01-03T04:01:16.158" v="587"/>
          <ac:spMkLst>
            <pc:docMk/>
            <pc:sldMk cId="2829876770" sldId="372"/>
            <ac:spMk id="114" creationId="{FF5E2419-DE75-48BF-B44F-554104DEA311}"/>
          </ac:spMkLst>
        </pc:spChg>
        <pc:spChg chg="mod">
          <ac:chgData name="Soleil Yi" userId="c719b956-004a-4243-81dc-14be649b7814" providerId="ADAL" clId="{A5A703BE-71BC-4960-B368-E7A9F1BBEB9D}" dt="2023-01-03T04:01:16.175" v="591"/>
          <ac:spMkLst>
            <pc:docMk/>
            <pc:sldMk cId="2829876770" sldId="372"/>
            <ac:spMk id="115" creationId="{88474F5E-0F7D-427D-8CCA-0713B3E0CA5C}"/>
          </ac:spMkLst>
        </pc:spChg>
        <pc:spChg chg="mod">
          <ac:chgData name="Soleil Yi" userId="c719b956-004a-4243-81dc-14be649b7814" providerId="ADAL" clId="{A5A703BE-71BC-4960-B368-E7A9F1BBEB9D}" dt="2023-01-03T04:01:16.191" v="595"/>
          <ac:spMkLst>
            <pc:docMk/>
            <pc:sldMk cId="2829876770" sldId="372"/>
            <ac:spMk id="116" creationId="{43D3766C-AC62-4296-9F33-E1CCA50C1DEC}"/>
          </ac:spMkLst>
        </pc:spChg>
        <pc:spChg chg="mod">
          <ac:chgData name="Soleil Yi" userId="c719b956-004a-4243-81dc-14be649b7814" providerId="ADAL" clId="{A5A703BE-71BC-4960-B368-E7A9F1BBEB9D}" dt="2023-01-03T04:01:16.210" v="599"/>
          <ac:spMkLst>
            <pc:docMk/>
            <pc:sldMk cId="2829876770" sldId="372"/>
            <ac:spMk id="117" creationId="{6EAA055C-508E-4AFD-9202-4D21E3967C37}"/>
          </ac:spMkLst>
        </pc:spChg>
        <pc:spChg chg="mod">
          <ac:chgData name="Soleil Yi" userId="c719b956-004a-4243-81dc-14be649b7814" providerId="ADAL" clId="{A5A703BE-71BC-4960-B368-E7A9F1BBEB9D}" dt="2023-01-03T04:01:16.228" v="603"/>
          <ac:spMkLst>
            <pc:docMk/>
            <pc:sldMk cId="2829876770" sldId="372"/>
            <ac:spMk id="118" creationId="{839023DF-CC16-4197-9639-9C5AAF0FCA8B}"/>
          </ac:spMkLst>
        </pc:spChg>
        <pc:spChg chg="mod">
          <ac:chgData name="Soleil Yi" userId="c719b956-004a-4243-81dc-14be649b7814" providerId="ADAL" clId="{A5A703BE-71BC-4960-B368-E7A9F1BBEB9D}" dt="2023-01-03T04:01:16.247" v="607"/>
          <ac:spMkLst>
            <pc:docMk/>
            <pc:sldMk cId="2829876770" sldId="372"/>
            <ac:spMk id="119" creationId="{1503502F-858E-4E35-916C-7AA40C1E6EE3}"/>
          </ac:spMkLst>
        </pc:spChg>
        <pc:spChg chg="mod">
          <ac:chgData name="Soleil Yi" userId="c719b956-004a-4243-81dc-14be649b7814" providerId="ADAL" clId="{A5A703BE-71BC-4960-B368-E7A9F1BBEB9D}" dt="2023-01-03T04:01:16.265" v="611"/>
          <ac:spMkLst>
            <pc:docMk/>
            <pc:sldMk cId="2829876770" sldId="372"/>
            <ac:spMk id="120" creationId="{3DB7227A-F333-43F3-980C-2FB655C61C8E}"/>
          </ac:spMkLst>
        </pc:spChg>
        <pc:spChg chg="mod">
          <ac:chgData name="Soleil Yi" userId="c719b956-004a-4243-81dc-14be649b7814" providerId="ADAL" clId="{A5A703BE-71BC-4960-B368-E7A9F1BBEB9D}" dt="2023-01-03T04:01:16.287" v="615"/>
          <ac:spMkLst>
            <pc:docMk/>
            <pc:sldMk cId="2829876770" sldId="372"/>
            <ac:spMk id="121" creationId="{78F654FA-B578-4B6F-9133-257A1EF03050}"/>
          </ac:spMkLst>
        </pc:spChg>
        <pc:spChg chg="mod">
          <ac:chgData name="Soleil Yi" userId="c719b956-004a-4243-81dc-14be649b7814" providerId="ADAL" clId="{A5A703BE-71BC-4960-B368-E7A9F1BBEB9D}" dt="2023-01-03T04:01:16.309" v="619"/>
          <ac:spMkLst>
            <pc:docMk/>
            <pc:sldMk cId="2829876770" sldId="372"/>
            <ac:spMk id="122" creationId="{896AD5AB-E039-46EC-909F-4C29763758D2}"/>
          </ac:spMkLst>
        </pc:spChg>
        <pc:spChg chg="mod">
          <ac:chgData name="Soleil Yi" userId="c719b956-004a-4243-81dc-14be649b7814" providerId="ADAL" clId="{A5A703BE-71BC-4960-B368-E7A9F1BBEB9D}" dt="2023-01-03T04:01:16.329" v="623"/>
          <ac:spMkLst>
            <pc:docMk/>
            <pc:sldMk cId="2829876770" sldId="372"/>
            <ac:spMk id="123" creationId="{4F2CC2F6-F05B-4D64-94FB-4759AE5BA7FD}"/>
          </ac:spMkLst>
        </pc:spChg>
        <pc:spChg chg="mod">
          <ac:chgData name="Soleil Yi" userId="c719b956-004a-4243-81dc-14be649b7814" providerId="ADAL" clId="{A5A703BE-71BC-4960-B368-E7A9F1BBEB9D}" dt="2023-01-03T04:01:16.347" v="627"/>
          <ac:spMkLst>
            <pc:docMk/>
            <pc:sldMk cId="2829876770" sldId="372"/>
            <ac:spMk id="124" creationId="{05F9080C-6A9E-4E74-8263-21AEFB5A089E}"/>
          </ac:spMkLst>
        </pc:spChg>
        <pc:spChg chg="mod">
          <ac:chgData name="Soleil Yi" userId="c719b956-004a-4243-81dc-14be649b7814" providerId="ADAL" clId="{A5A703BE-71BC-4960-B368-E7A9F1BBEB9D}" dt="2023-01-03T04:01:16.366" v="631"/>
          <ac:spMkLst>
            <pc:docMk/>
            <pc:sldMk cId="2829876770" sldId="372"/>
            <ac:spMk id="125" creationId="{5DDFBF42-9898-4839-8E38-0DEEE3D725B5}"/>
          </ac:spMkLst>
        </pc:spChg>
        <pc:spChg chg="mod">
          <ac:chgData name="Soleil Yi" userId="c719b956-004a-4243-81dc-14be649b7814" providerId="ADAL" clId="{A5A703BE-71BC-4960-B368-E7A9F1BBEB9D}" dt="2023-01-03T04:01:16.384" v="635"/>
          <ac:spMkLst>
            <pc:docMk/>
            <pc:sldMk cId="2829876770" sldId="372"/>
            <ac:spMk id="126" creationId="{8C999AA4-B3BC-4AFA-9EA8-5EC61D45938A}"/>
          </ac:spMkLst>
        </pc:spChg>
        <pc:spChg chg="mod">
          <ac:chgData name="Soleil Yi" userId="c719b956-004a-4243-81dc-14be649b7814" providerId="ADAL" clId="{A5A703BE-71BC-4960-B368-E7A9F1BBEB9D}" dt="2023-01-03T04:01:16.405" v="639"/>
          <ac:spMkLst>
            <pc:docMk/>
            <pc:sldMk cId="2829876770" sldId="372"/>
            <ac:spMk id="127" creationId="{A5026417-7391-4DB6-B3CF-C0535EA2FF1A}"/>
          </ac:spMkLst>
        </pc:spChg>
        <pc:spChg chg="mod">
          <ac:chgData name="Soleil Yi" userId="c719b956-004a-4243-81dc-14be649b7814" providerId="ADAL" clId="{A5A703BE-71BC-4960-B368-E7A9F1BBEB9D}" dt="2023-01-03T04:01:16.424" v="643"/>
          <ac:spMkLst>
            <pc:docMk/>
            <pc:sldMk cId="2829876770" sldId="372"/>
            <ac:spMk id="128" creationId="{C3311F37-4E3A-4A7E-BE51-620B3B2799DC}"/>
          </ac:spMkLst>
        </pc:spChg>
        <pc:spChg chg="mod">
          <ac:chgData name="Soleil Yi" userId="c719b956-004a-4243-81dc-14be649b7814" providerId="ADAL" clId="{A5A703BE-71BC-4960-B368-E7A9F1BBEB9D}" dt="2023-01-03T04:01:16.445" v="647"/>
          <ac:spMkLst>
            <pc:docMk/>
            <pc:sldMk cId="2829876770" sldId="372"/>
            <ac:spMk id="129" creationId="{66DED074-4505-459E-BD1F-28198B588675}"/>
          </ac:spMkLst>
        </pc:spChg>
        <pc:spChg chg="mod">
          <ac:chgData name="Soleil Yi" userId="c719b956-004a-4243-81dc-14be649b7814" providerId="ADAL" clId="{A5A703BE-71BC-4960-B368-E7A9F1BBEB9D}" dt="2023-01-03T04:01:16.463" v="651"/>
          <ac:spMkLst>
            <pc:docMk/>
            <pc:sldMk cId="2829876770" sldId="372"/>
            <ac:spMk id="130" creationId="{89331C08-952F-4239-BCB4-318205CAAD8F}"/>
          </ac:spMkLst>
        </pc:spChg>
        <pc:spChg chg="mod">
          <ac:chgData name="Soleil Yi" userId="c719b956-004a-4243-81dc-14be649b7814" providerId="ADAL" clId="{A5A703BE-71BC-4960-B368-E7A9F1BBEB9D}" dt="2023-01-03T04:01:16.486" v="655"/>
          <ac:spMkLst>
            <pc:docMk/>
            <pc:sldMk cId="2829876770" sldId="372"/>
            <ac:spMk id="131" creationId="{8CAE0BC5-051C-46E4-A852-78EEBB70FC54}"/>
          </ac:spMkLst>
        </pc:spChg>
        <pc:spChg chg="mod">
          <ac:chgData name="Soleil Yi" userId="c719b956-004a-4243-81dc-14be649b7814" providerId="ADAL" clId="{A5A703BE-71BC-4960-B368-E7A9F1BBEB9D}" dt="2023-01-03T04:01:16.506" v="659"/>
          <ac:spMkLst>
            <pc:docMk/>
            <pc:sldMk cId="2829876770" sldId="372"/>
            <ac:spMk id="132" creationId="{2EB2BF1B-4547-4D7F-9CA2-397CAF996DA1}"/>
          </ac:spMkLst>
        </pc:spChg>
        <pc:spChg chg="mod">
          <ac:chgData name="Soleil Yi" userId="c719b956-004a-4243-81dc-14be649b7814" providerId="ADAL" clId="{A5A703BE-71BC-4960-B368-E7A9F1BBEB9D}" dt="2023-01-03T04:01:16.524" v="663"/>
          <ac:spMkLst>
            <pc:docMk/>
            <pc:sldMk cId="2829876770" sldId="372"/>
            <ac:spMk id="133" creationId="{44B53833-A36A-40F1-8C0B-C069953B091C}"/>
          </ac:spMkLst>
        </pc:spChg>
        <pc:spChg chg="mod">
          <ac:chgData name="Soleil Yi" userId="c719b956-004a-4243-81dc-14be649b7814" providerId="ADAL" clId="{A5A703BE-71BC-4960-B368-E7A9F1BBEB9D}" dt="2023-01-03T04:01:16.546" v="667"/>
          <ac:spMkLst>
            <pc:docMk/>
            <pc:sldMk cId="2829876770" sldId="372"/>
            <ac:spMk id="134" creationId="{16D9FD10-53A2-4A5E-8FE2-0EC65644E627}"/>
          </ac:spMkLst>
        </pc:spChg>
        <pc:spChg chg="mod">
          <ac:chgData name="Soleil Yi" userId="c719b956-004a-4243-81dc-14be649b7814" providerId="ADAL" clId="{A5A703BE-71BC-4960-B368-E7A9F1BBEB9D}" dt="2023-01-03T04:01:16.566" v="671"/>
          <ac:spMkLst>
            <pc:docMk/>
            <pc:sldMk cId="2829876770" sldId="372"/>
            <ac:spMk id="135" creationId="{438A7463-1A69-4DB1-AA3E-B0C1732C1CC5}"/>
          </ac:spMkLst>
        </pc:spChg>
        <pc:spChg chg="mod">
          <ac:chgData name="Soleil Yi" userId="c719b956-004a-4243-81dc-14be649b7814" providerId="ADAL" clId="{A5A703BE-71BC-4960-B368-E7A9F1BBEB9D}" dt="2023-01-03T04:01:16.585" v="675"/>
          <ac:spMkLst>
            <pc:docMk/>
            <pc:sldMk cId="2829876770" sldId="372"/>
            <ac:spMk id="136" creationId="{D4976E1B-4C5A-46DB-8022-31C73794BF9D}"/>
          </ac:spMkLst>
        </pc:spChg>
        <pc:spChg chg="mod">
          <ac:chgData name="Soleil Yi" userId="c719b956-004a-4243-81dc-14be649b7814" providerId="ADAL" clId="{A5A703BE-71BC-4960-B368-E7A9F1BBEB9D}" dt="2023-01-03T04:01:16.602" v="679"/>
          <ac:spMkLst>
            <pc:docMk/>
            <pc:sldMk cId="2829876770" sldId="372"/>
            <ac:spMk id="137" creationId="{9AE11F0B-6BB7-4202-BBB2-4D7188363488}"/>
          </ac:spMkLst>
        </pc:spChg>
        <pc:spChg chg="mod">
          <ac:chgData name="Soleil Yi" userId="c719b956-004a-4243-81dc-14be649b7814" providerId="ADAL" clId="{A5A703BE-71BC-4960-B368-E7A9F1BBEB9D}" dt="2023-01-03T04:01:16.621" v="683"/>
          <ac:spMkLst>
            <pc:docMk/>
            <pc:sldMk cId="2829876770" sldId="372"/>
            <ac:spMk id="138" creationId="{FCA82F14-51A2-48A8-8189-5DB1734D1D46}"/>
          </ac:spMkLst>
        </pc:spChg>
        <pc:spChg chg="mod">
          <ac:chgData name="Soleil Yi" userId="c719b956-004a-4243-81dc-14be649b7814" providerId="ADAL" clId="{A5A703BE-71BC-4960-B368-E7A9F1BBEB9D}" dt="2023-01-03T04:01:16.640" v="687"/>
          <ac:spMkLst>
            <pc:docMk/>
            <pc:sldMk cId="2829876770" sldId="372"/>
            <ac:spMk id="139" creationId="{A6AF61A1-DB8E-4178-B4A1-17A9B68979D9}"/>
          </ac:spMkLst>
        </pc:spChg>
        <pc:spChg chg="mod">
          <ac:chgData name="Soleil Yi" userId="c719b956-004a-4243-81dc-14be649b7814" providerId="ADAL" clId="{A5A703BE-71BC-4960-B368-E7A9F1BBEB9D}" dt="2023-01-03T04:01:16.662" v="691"/>
          <ac:spMkLst>
            <pc:docMk/>
            <pc:sldMk cId="2829876770" sldId="372"/>
            <ac:spMk id="140" creationId="{0E915ECD-C282-4D1B-ABAC-7CB9948F2F46}"/>
          </ac:spMkLst>
        </pc:spChg>
        <pc:spChg chg="mod">
          <ac:chgData name="Soleil Yi" userId="c719b956-004a-4243-81dc-14be649b7814" providerId="ADAL" clId="{A5A703BE-71BC-4960-B368-E7A9F1BBEB9D}" dt="2023-01-03T04:01:16.687" v="695"/>
          <ac:spMkLst>
            <pc:docMk/>
            <pc:sldMk cId="2829876770" sldId="372"/>
            <ac:spMk id="141" creationId="{01F589CB-BB0D-4701-8195-65C06E025B02}"/>
          </ac:spMkLst>
        </pc:spChg>
        <pc:spChg chg="mod">
          <ac:chgData name="Soleil Yi" userId="c719b956-004a-4243-81dc-14be649b7814" providerId="ADAL" clId="{A5A703BE-71BC-4960-B368-E7A9F1BBEB9D}" dt="2023-01-03T04:01:16.707" v="699"/>
          <ac:spMkLst>
            <pc:docMk/>
            <pc:sldMk cId="2829876770" sldId="372"/>
            <ac:spMk id="142" creationId="{759CADE7-6DE0-4405-87B8-845EC569A5AE}"/>
          </ac:spMkLst>
        </pc:spChg>
        <pc:spChg chg="mod">
          <ac:chgData name="Soleil Yi" userId="c719b956-004a-4243-81dc-14be649b7814" providerId="ADAL" clId="{A5A703BE-71BC-4960-B368-E7A9F1BBEB9D}" dt="2023-01-03T04:01:16.734" v="703"/>
          <ac:spMkLst>
            <pc:docMk/>
            <pc:sldMk cId="2829876770" sldId="372"/>
            <ac:spMk id="143" creationId="{B0117776-02F2-40F6-8A91-C2455BC5411B}"/>
          </ac:spMkLst>
        </pc:spChg>
        <pc:spChg chg="mod">
          <ac:chgData name="Soleil Yi" userId="c719b956-004a-4243-81dc-14be649b7814" providerId="ADAL" clId="{A5A703BE-71BC-4960-B368-E7A9F1BBEB9D}" dt="2023-01-03T04:01:16.758" v="707"/>
          <ac:spMkLst>
            <pc:docMk/>
            <pc:sldMk cId="2829876770" sldId="372"/>
            <ac:spMk id="144" creationId="{128C3212-E684-484C-8519-D066D7E17A7E}"/>
          </ac:spMkLst>
        </pc:spChg>
        <pc:spChg chg="mod">
          <ac:chgData name="Soleil Yi" userId="c719b956-004a-4243-81dc-14be649b7814" providerId="ADAL" clId="{A5A703BE-71BC-4960-B368-E7A9F1BBEB9D}" dt="2023-01-03T04:01:16.774" v="711"/>
          <ac:spMkLst>
            <pc:docMk/>
            <pc:sldMk cId="2829876770" sldId="372"/>
            <ac:spMk id="145" creationId="{8A5C5DBE-FF32-48B4-9276-92E22FC372E4}"/>
          </ac:spMkLst>
        </pc:spChg>
        <pc:spChg chg="mod">
          <ac:chgData name="Soleil Yi" userId="c719b956-004a-4243-81dc-14be649b7814" providerId="ADAL" clId="{A5A703BE-71BC-4960-B368-E7A9F1BBEB9D}" dt="2023-01-03T04:01:16.792" v="715"/>
          <ac:spMkLst>
            <pc:docMk/>
            <pc:sldMk cId="2829876770" sldId="372"/>
            <ac:spMk id="146" creationId="{7D046392-FFFD-437A-8BA9-0EE7328E0397}"/>
          </ac:spMkLst>
        </pc:spChg>
        <pc:spChg chg="mod">
          <ac:chgData name="Soleil Yi" userId="c719b956-004a-4243-81dc-14be649b7814" providerId="ADAL" clId="{A5A703BE-71BC-4960-B368-E7A9F1BBEB9D}" dt="2023-01-03T04:01:16.808" v="719"/>
          <ac:spMkLst>
            <pc:docMk/>
            <pc:sldMk cId="2829876770" sldId="372"/>
            <ac:spMk id="147" creationId="{BB30A003-5076-42E0-BC4C-B07AEE97025C}"/>
          </ac:spMkLst>
        </pc:spChg>
        <pc:spChg chg="mod">
          <ac:chgData name="Soleil Yi" userId="c719b956-004a-4243-81dc-14be649b7814" providerId="ADAL" clId="{A5A703BE-71BC-4960-B368-E7A9F1BBEB9D}" dt="2023-01-03T04:01:16.826" v="723"/>
          <ac:spMkLst>
            <pc:docMk/>
            <pc:sldMk cId="2829876770" sldId="372"/>
            <ac:spMk id="148" creationId="{2A299A2C-2742-4078-9632-A17356EFC07D}"/>
          </ac:spMkLst>
        </pc:spChg>
        <pc:spChg chg="mod">
          <ac:chgData name="Soleil Yi" userId="c719b956-004a-4243-81dc-14be649b7814" providerId="ADAL" clId="{A5A703BE-71BC-4960-B368-E7A9F1BBEB9D}" dt="2023-01-03T04:01:16.843" v="727"/>
          <ac:spMkLst>
            <pc:docMk/>
            <pc:sldMk cId="2829876770" sldId="372"/>
            <ac:spMk id="149" creationId="{44C4C5B5-D094-4E36-9606-BAEC5DA070C3}"/>
          </ac:spMkLst>
        </pc:spChg>
        <pc:spChg chg="mod">
          <ac:chgData name="Soleil Yi" userId="c719b956-004a-4243-81dc-14be649b7814" providerId="ADAL" clId="{A5A703BE-71BC-4960-B368-E7A9F1BBEB9D}" dt="2023-01-03T04:01:16.861" v="731"/>
          <ac:spMkLst>
            <pc:docMk/>
            <pc:sldMk cId="2829876770" sldId="372"/>
            <ac:spMk id="150" creationId="{A10A30F6-E8DE-47C9-82D8-15D4E72C4C23}"/>
          </ac:spMkLst>
        </pc:spChg>
        <pc:spChg chg="mod">
          <ac:chgData name="Soleil Yi" userId="c719b956-004a-4243-81dc-14be649b7814" providerId="ADAL" clId="{A5A703BE-71BC-4960-B368-E7A9F1BBEB9D}" dt="2023-01-03T04:01:16.879" v="735"/>
          <ac:spMkLst>
            <pc:docMk/>
            <pc:sldMk cId="2829876770" sldId="372"/>
            <ac:spMk id="151" creationId="{EE96A7C9-874D-4AC7-9E50-C96020380545}"/>
          </ac:spMkLst>
        </pc:spChg>
        <pc:spChg chg="mod">
          <ac:chgData name="Soleil Yi" userId="c719b956-004a-4243-81dc-14be649b7814" providerId="ADAL" clId="{A5A703BE-71BC-4960-B368-E7A9F1BBEB9D}" dt="2023-01-03T04:01:16.896" v="739"/>
          <ac:spMkLst>
            <pc:docMk/>
            <pc:sldMk cId="2829876770" sldId="372"/>
            <ac:spMk id="152" creationId="{6D29A892-B714-488E-B927-068929742BA6}"/>
          </ac:spMkLst>
        </pc:spChg>
        <pc:spChg chg="mod">
          <ac:chgData name="Soleil Yi" userId="c719b956-004a-4243-81dc-14be649b7814" providerId="ADAL" clId="{A5A703BE-71BC-4960-B368-E7A9F1BBEB9D}" dt="2023-01-03T04:01:16.917" v="743"/>
          <ac:spMkLst>
            <pc:docMk/>
            <pc:sldMk cId="2829876770" sldId="372"/>
            <ac:spMk id="153" creationId="{74B37953-9589-4661-94A7-06E2EC94EE00}"/>
          </ac:spMkLst>
        </pc:spChg>
        <pc:spChg chg="mod">
          <ac:chgData name="Soleil Yi" userId="c719b956-004a-4243-81dc-14be649b7814" providerId="ADAL" clId="{A5A703BE-71BC-4960-B368-E7A9F1BBEB9D}" dt="2023-01-03T04:01:16.940" v="747"/>
          <ac:spMkLst>
            <pc:docMk/>
            <pc:sldMk cId="2829876770" sldId="372"/>
            <ac:spMk id="154" creationId="{BCCEF7B2-FAE7-4CA9-A722-55CD37F7D201}"/>
          </ac:spMkLst>
        </pc:spChg>
        <pc:spChg chg="mod">
          <ac:chgData name="Soleil Yi" userId="c719b956-004a-4243-81dc-14be649b7814" providerId="ADAL" clId="{A5A703BE-71BC-4960-B368-E7A9F1BBEB9D}" dt="2023-01-03T04:01:16.960" v="751"/>
          <ac:spMkLst>
            <pc:docMk/>
            <pc:sldMk cId="2829876770" sldId="372"/>
            <ac:spMk id="155" creationId="{4F0BF2C4-7C49-4183-9B6D-A45ED48AF3D8}"/>
          </ac:spMkLst>
        </pc:spChg>
        <pc:spChg chg="mod">
          <ac:chgData name="Soleil Yi" userId="c719b956-004a-4243-81dc-14be649b7814" providerId="ADAL" clId="{A5A703BE-71BC-4960-B368-E7A9F1BBEB9D}" dt="2023-01-03T04:01:16.976" v="755"/>
          <ac:spMkLst>
            <pc:docMk/>
            <pc:sldMk cId="2829876770" sldId="372"/>
            <ac:spMk id="156" creationId="{FACE743F-4965-4844-9A60-65D5E090B970}"/>
          </ac:spMkLst>
        </pc:spChg>
        <pc:spChg chg="mod">
          <ac:chgData name="Soleil Yi" userId="c719b956-004a-4243-81dc-14be649b7814" providerId="ADAL" clId="{A5A703BE-71BC-4960-B368-E7A9F1BBEB9D}" dt="2023-01-03T04:01:16.995" v="759"/>
          <ac:spMkLst>
            <pc:docMk/>
            <pc:sldMk cId="2829876770" sldId="372"/>
            <ac:spMk id="157" creationId="{07E829BB-973D-4CFF-8CAC-59C7EADD6E0D}"/>
          </ac:spMkLst>
        </pc:spChg>
        <pc:spChg chg="mod">
          <ac:chgData name="Soleil Yi" userId="c719b956-004a-4243-81dc-14be649b7814" providerId="ADAL" clId="{A5A703BE-71BC-4960-B368-E7A9F1BBEB9D}" dt="2023-01-03T04:01:17.017" v="763"/>
          <ac:spMkLst>
            <pc:docMk/>
            <pc:sldMk cId="2829876770" sldId="372"/>
            <ac:spMk id="158" creationId="{93CAE06E-D9B8-412B-97A2-C2233771C2C3}"/>
          </ac:spMkLst>
        </pc:spChg>
        <pc:spChg chg="mod">
          <ac:chgData name="Soleil Yi" userId="c719b956-004a-4243-81dc-14be649b7814" providerId="ADAL" clId="{A5A703BE-71BC-4960-B368-E7A9F1BBEB9D}" dt="2023-01-03T04:01:17.033" v="767"/>
          <ac:spMkLst>
            <pc:docMk/>
            <pc:sldMk cId="2829876770" sldId="372"/>
            <ac:spMk id="159" creationId="{FC8E14E4-61D8-4760-8196-18E1B79D0BD9}"/>
          </ac:spMkLst>
        </pc:spChg>
        <pc:spChg chg="mod">
          <ac:chgData name="Soleil Yi" userId="c719b956-004a-4243-81dc-14be649b7814" providerId="ADAL" clId="{A5A703BE-71BC-4960-B368-E7A9F1BBEB9D}" dt="2023-01-03T04:01:17.053" v="771"/>
          <ac:spMkLst>
            <pc:docMk/>
            <pc:sldMk cId="2829876770" sldId="372"/>
            <ac:spMk id="160" creationId="{092B5682-284A-4F9B-970D-5F9C64673946}"/>
          </ac:spMkLst>
        </pc:spChg>
        <pc:spChg chg="mod">
          <ac:chgData name="Soleil Yi" userId="c719b956-004a-4243-81dc-14be649b7814" providerId="ADAL" clId="{A5A703BE-71BC-4960-B368-E7A9F1BBEB9D}" dt="2023-01-03T04:01:17.074" v="775"/>
          <ac:spMkLst>
            <pc:docMk/>
            <pc:sldMk cId="2829876770" sldId="372"/>
            <ac:spMk id="161" creationId="{2D8FB06D-7985-4363-B2F8-494F0C8216ED}"/>
          </ac:spMkLst>
        </pc:spChg>
        <pc:spChg chg="mod">
          <ac:chgData name="Soleil Yi" userId="c719b956-004a-4243-81dc-14be649b7814" providerId="ADAL" clId="{A5A703BE-71BC-4960-B368-E7A9F1BBEB9D}" dt="2023-01-03T04:01:17.099" v="779"/>
          <ac:spMkLst>
            <pc:docMk/>
            <pc:sldMk cId="2829876770" sldId="372"/>
            <ac:spMk id="162" creationId="{B4B89A1C-8027-4AF8-9CAE-5EA8C3783654}"/>
          </ac:spMkLst>
        </pc:spChg>
        <pc:spChg chg="mod">
          <ac:chgData name="Soleil Yi" userId="c719b956-004a-4243-81dc-14be649b7814" providerId="ADAL" clId="{A5A703BE-71BC-4960-B368-E7A9F1BBEB9D}" dt="2023-01-03T04:01:17.116" v="783"/>
          <ac:spMkLst>
            <pc:docMk/>
            <pc:sldMk cId="2829876770" sldId="372"/>
            <ac:spMk id="163" creationId="{D697B470-79D0-43FB-A00B-DD8E7448920D}"/>
          </ac:spMkLst>
        </pc:spChg>
        <pc:spChg chg="mod">
          <ac:chgData name="Soleil Yi" userId="c719b956-004a-4243-81dc-14be649b7814" providerId="ADAL" clId="{A5A703BE-71BC-4960-B368-E7A9F1BBEB9D}" dt="2023-01-03T04:01:17.132" v="787"/>
          <ac:spMkLst>
            <pc:docMk/>
            <pc:sldMk cId="2829876770" sldId="372"/>
            <ac:spMk id="164" creationId="{4236CCFE-C147-4637-9FB7-ADAEA48D88BD}"/>
          </ac:spMkLst>
        </pc:spChg>
        <pc:spChg chg="mod">
          <ac:chgData name="Soleil Yi" userId="c719b956-004a-4243-81dc-14be649b7814" providerId="ADAL" clId="{A5A703BE-71BC-4960-B368-E7A9F1BBEB9D}" dt="2023-01-03T04:01:17.150" v="791"/>
          <ac:spMkLst>
            <pc:docMk/>
            <pc:sldMk cId="2829876770" sldId="372"/>
            <ac:spMk id="165" creationId="{377F4C28-EA67-4323-8CEF-92A1B53C6EF5}"/>
          </ac:spMkLst>
        </pc:spChg>
        <pc:spChg chg="mod">
          <ac:chgData name="Soleil Yi" userId="c719b956-004a-4243-81dc-14be649b7814" providerId="ADAL" clId="{A5A703BE-71BC-4960-B368-E7A9F1BBEB9D}" dt="2023-01-03T04:01:17.171" v="795"/>
          <ac:spMkLst>
            <pc:docMk/>
            <pc:sldMk cId="2829876770" sldId="372"/>
            <ac:spMk id="166" creationId="{2AB4824D-0323-4028-BAED-AE6B62E27223}"/>
          </ac:spMkLst>
        </pc:spChg>
        <pc:spChg chg="mod">
          <ac:chgData name="Soleil Yi" userId="c719b956-004a-4243-81dc-14be649b7814" providerId="ADAL" clId="{A5A703BE-71BC-4960-B368-E7A9F1BBEB9D}" dt="2023-01-03T04:01:17.188" v="799"/>
          <ac:spMkLst>
            <pc:docMk/>
            <pc:sldMk cId="2829876770" sldId="372"/>
            <ac:spMk id="167" creationId="{1E20ED3C-A0F4-4898-864F-A4A03DE1DD3F}"/>
          </ac:spMkLst>
        </pc:spChg>
        <pc:spChg chg="mod">
          <ac:chgData name="Soleil Yi" userId="c719b956-004a-4243-81dc-14be649b7814" providerId="ADAL" clId="{A5A703BE-71BC-4960-B368-E7A9F1BBEB9D}" dt="2023-01-03T04:01:17.206" v="803"/>
          <ac:spMkLst>
            <pc:docMk/>
            <pc:sldMk cId="2829876770" sldId="372"/>
            <ac:spMk id="168" creationId="{8FD948E0-186B-45E7-943A-B93659F192A8}"/>
          </ac:spMkLst>
        </pc:spChg>
        <pc:spChg chg="mod">
          <ac:chgData name="Soleil Yi" userId="c719b956-004a-4243-81dc-14be649b7814" providerId="ADAL" clId="{A5A703BE-71BC-4960-B368-E7A9F1BBEB9D}" dt="2023-01-03T04:01:17.228" v="807"/>
          <ac:spMkLst>
            <pc:docMk/>
            <pc:sldMk cId="2829876770" sldId="372"/>
            <ac:spMk id="169" creationId="{4D24F62E-C45F-469E-83E0-28A798F032F0}"/>
          </ac:spMkLst>
        </pc:spChg>
        <pc:spChg chg="mod">
          <ac:chgData name="Soleil Yi" userId="c719b956-004a-4243-81dc-14be649b7814" providerId="ADAL" clId="{A5A703BE-71BC-4960-B368-E7A9F1BBEB9D}" dt="2023-01-03T04:01:17.244" v="811"/>
          <ac:spMkLst>
            <pc:docMk/>
            <pc:sldMk cId="2829876770" sldId="372"/>
            <ac:spMk id="170" creationId="{B83A7FA3-94BE-4D2B-A820-35B6440306DF}"/>
          </ac:spMkLst>
        </pc:spChg>
        <pc:spChg chg="mod">
          <ac:chgData name="Soleil Yi" userId="c719b956-004a-4243-81dc-14be649b7814" providerId="ADAL" clId="{A5A703BE-71BC-4960-B368-E7A9F1BBEB9D}" dt="2023-01-03T04:01:17.262" v="815"/>
          <ac:spMkLst>
            <pc:docMk/>
            <pc:sldMk cId="2829876770" sldId="372"/>
            <ac:spMk id="171" creationId="{B70386B4-756B-4031-A7EE-B8ECFBA49531}"/>
          </ac:spMkLst>
        </pc:spChg>
        <pc:spChg chg="mod">
          <ac:chgData name="Soleil Yi" userId="c719b956-004a-4243-81dc-14be649b7814" providerId="ADAL" clId="{A5A703BE-71BC-4960-B368-E7A9F1BBEB9D}" dt="2023-01-03T04:01:17.282" v="819"/>
          <ac:spMkLst>
            <pc:docMk/>
            <pc:sldMk cId="2829876770" sldId="372"/>
            <ac:spMk id="172" creationId="{AE9821FB-22E8-4B8A-A0F4-486241876BD9}"/>
          </ac:spMkLst>
        </pc:spChg>
        <pc:spChg chg="mod">
          <ac:chgData name="Soleil Yi" userId="c719b956-004a-4243-81dc-14be649b7814" providerId="ADAL" clId="{A5A703BE-71BC-4960-B368-E7A9F1BBEB9D}" dt="2023-01-03T04:01:17.305" v="823"/>
          <ac:spMkLst>
            <pc:docMk/>
            <pc:sldMk cId="2829876770" sldId="372"/>
            <ac:spMk id="173" creationId="{1FA09DD1-BAA5-47F3-B354-2C61327E62AF}"/>
          </ac:spMkLst>
        </pc:spChg>
        <pc:spChg chg="mod">
          <ac:chgData name="Soleil Yi" userId="c719b956-004a-4243-81dc-14be649b7814" providerId="ADAL" clId="{A5A703BE-71BC-4960-B368-E7A9F1BBEB9D}" dt="2023-01-03T04:01:17.325" v="827"/>
          <ac:spMkLst>
            <pc:docMk/>
            <pc:sldMk cId="2829876770" sldId="372"/>
            <ac:spMk id="174" creationId="{93493C12-0474-47A9-9231-7D7CBD79ACC9}"/>
          </ac:spMkLst>
        </pc:spChg>
        <pc:spChg chg="mod">
          <ac:chgData name="Soleil Yi" userId="c719b956-004a-4243-81dc-14be649b7814" providerId="ADAL" clId="{A5A703BE-71BC-4960-B368-E7A9F1BBEB9D}" dt="2023-01-03T04:01:17.343" v="831"/>
          <ac:spMkLst>
            <pc:docMk/>
            <pc:sldMk cId="2829876770" sldId="372"/>
            <ac:spMk id="175" creationId="{26362A64-9C79-43C6-9A27-2FC43682B429}"/>
          </ac:spMkLst>
        </pc:spChg>
        <pc:spChg chg="mod">
          <ac:chgData name="Soleil Yi" userId="c719b956-004a-4243-81dc-14be649b7814" providerId="ADAL" clId="{A5A703BE-71BC-4960-B368-E7A9F1BBEB9D}" dt="2023-01-03T04:01:17.360" v="835"/>
          <ac:spMkLst>
            <pc:docMk/>
            <pc:sldMk cId="2829876770" sldId="372"/>
            <ac:spMk id="176" creationId="{CD85EDF1-115F-4594-9BAB-7C2744AC672D}"/>
          </ac:spMkLst>
        </pc:spChg>
        <pc:spChg chg="mod">
          <ac:chgData name="Soleil Yi" userId="c719b956-004a-4243-81dc-14be649b7814" providerId="ADAL" clId="{A5A703BE-71BC-4960-B368-E7A9F1BBEB9D}" dt="2023-01-03T04:01:17.378" v="839"/>
          <ac:spMkLst>
            <pc:docMk/>
            <pc:sldMk cId="2829876770" sldId="372"/>
            <ac:spMk id="177" creationId="{622E0774-A77E-4176-B3E0-3A0B219D4F0B}"/>
          </ac:spMkLst>
        </pc:spChg>
        <pc:spChg chg="mod">
          <ac:chgData name="Soleil Yi" userId="c719b956-004a-4243-81dc-14be649b7814" providerId="ADAL" clId="{A5A703BE-71BC-4960-B368-E7A9F1BBEB9D}" dt="2023-01-03T04:01:17.400" v="843"/>
          <ac:spMkLst>
            <pc:docMk/>
            <pc:sldMk cId="2829876770" sldId="372"/>
            <ac:spMk id="178" creationId="{AA004B10-6255-4FB4-81EA-6EA90CC8AE14}"/>
          </ac:spMkLst>
        </pc:spChg>
        <pc:spChg chg="mod">
          <ac:chgData name="Soleil Yi" userId="c719b956-004a-4243-81dc-14be649b7814" providerId="ADAL" clId="{A5A703BE-71BC-4960-B368-E7A9F1BBEB9D}" dt="2023-01-03T04:01:17.417" v="847"/>
          <ac:spMkLst>
            <pc:docMk/>
            <pc:sldMk cId="2829876770" sldId="372"/>
            <ac:spMk id="179" creationId="{5C033D0A-158A-4A54-BEED-5E6C185DEA9B}"/>
          </ac:spMkLst>
        </pc:spChg>
        <pc:spChg chg="mod">
          <ac:chgData name="Soleil Yi" userId="c719b956-004a-4243-81dc-14be649b7814" providerId="ADAL" clId="{A5A703BE-71BC-4960-B368-E7A9F1BBEB9D}" dt="2023-01-03T04:01:17.436" v="851"/>
          <ac:spMkLst>
            <pc:docMk/>
            <pc:sldMk cId="2829876770" sldId="372"/>
            <ac:spMk id="180" creationId="{D71AC6DB-F9E6-463F-8C1A-11D3FED35DCF}"/>
          </ac:spMkLst>
        </pc:spChg>
        <pc:spChg chg="mod">
          <ac:chgData name="Soleil Yi" userId="c719b956-004a-4243-81dc-14be649b7814" providerId="ADAL" clId="{A5A703BE-71BC-4960-B368-E7A9F1BBEB9D}" dt="2023-01-03T04:01:17.453" v="855"/>
          <ac:spMkLst>
            <pc:docMk/>
            <pc:sldMk cId="2829876770" sldId="372"/>
            <ac:spMk id="181" creationId="{4C6C3F54-4513-4658-86AF-448AAF2FCE6B}"/>
          </ac:spMkLst>
        </pc:spChg>
        <pc:spChg chg="mod">
          <ac:chgData name="Soleil Yi" userId="c719b956-004a-4243-81dc-14be649b7814" providerId="ADAL" clId="{A5A703BE-71BC-4960-B368-E7A9F1BBEB9D}" dt="2023-01-03T04:01:17.471" v="859"/>
          <ac:spMkLst>
            <pc:docMk/>
            <pc:sldMk cId="2829876770" sldId="372"/>
            <ac:spMk id="182" creationId="{E793566E-EB0C-4355-ABDC-B6FEB9BEE5FB}"/>
          </ac:spMkLst>
        </pc:spChg>
        <pc:spChg chg="mod">
          <ac:chgData name="Soleil Yi" userId="c719b956-004a-4243-81dc-14be649b7814" providerId="ADAL" clId="{A5A703BE-71BC-4960-B368-E7A9F1BBEB9D}" dt="2023-01-03T04:01:17.495" v="863"/>
          <ac:spMkLst>
            <pc:docMk/>
            <pc:sldMk cId="2829876770" sldId="372"/>
            <ac:spMk id="183" creationId="{584C578C-BDC9-486D-AFA4-E94B6EA88A63}"/>
          </ac:spMkLst>
        </pc:spChg>
        <pc:spChg chg="mod">
          <ac:chgData name="Soleil Yi" userId="c719b956-004a-4243-81dc-14be649b7814" providerId="ADAL" clId="{A5A703BE-71BC-4960-B368-E7A9F1BBEB9D}" dt="2023-01-03T04:01:17.517" v="867"/>
          <ac:spMkLst>
            <pc:docMk/>
            <pc:sldMk cId="2829876770" sldId="372"/>
            <ac:spMk id="184" creationId="{CD7086EE-196F-41BF-8F4C-1318B80F9359}"/>
          </ac:spMkLst>
        </pc:spChg>
        <pc:spChg chg="mod">
          <ac:chgData name="Soleil Yi" userId="c719b956-004a-4243-81dc-14be649b7814" providerId="ADAL" clId="{A5A703BE-71BC-4960-B368-E7A9F1BBEB9D}" dt="2023-01-03T04:01:17.534" v="871"/>
          <ac:spMkLst>
            <pc:docMk/>
            <pc:sldMk cId="2829876770" sldId="372"/>
            <ac:spMk id="185" creationId="{7FD6A001-DA13-4D1C-A006-B35E9D34FD4F}"/>
          </ac:spMkLst>
        </pc:spChg>
        <pc:spChg chg="mod">
          <ac:chgData name="Soleil Yi" userId="c719b956-004a-4243-81dc-14be649b7814" providerId="ADAL" clId="{A5A703BE-71BC-4960-B368-E7A9F1BBEB9D}" dt="2023-01-03T04:01:17.550" v="875"/>
          <ac:spMkLst>
            <pc:docMk/>
            <pc:sldMk cId="2829876770" sldId="372"/>
            <ac:spMk id="186" creationId="{0C1430AA-2772-476C-BB2F-8D0D3DFA7686}"/>
          </ac:spMkLst>
        </pc:spChg>
        <pc:spChg chg="mod">
          <ac:chgData name="Soleil Yi" userId="c719b956-004a-4243-81dc-14be649b7814" providerId="ADAL" clId="{A5A703BE-71BC-4960-B368-E7A9F1BBEB9D}" dt="2023-01-03T04:01:17.569" v="879"/>
          <ac:spMkLst>
            <pc:docMk/>
            <pc:sldMk cId="2829876770" sldId="372"/>
            <ac:spMk id="187" creationId="{AB186A5C-B59C-47B5-93A7-8374B62FEAB1}"/>
          </ac:spMkLst>
        </pc:spChg>
        <pc:spChg chg="mod">
          <ac:chgData name="Soleil Yi" userId="c719b956-004a-4243-81dc-14be649b7814" providerId="ADAL" clId="{A5A703BE-71BC-4960-B368-E7A9F1BBEB9D}" dt="2023-01-03T04:01:17.589" v="883"/>
          <ac:spMkLst>
            <pc:docMk/>
            <pc:sldMk cId="2829876770" sldId="372"/>
            <ac:spMk id="188" creationId="{6F8BCE16-1267-4699-8B05-7CBA43EA00DC}"/>
          </ac:spMkLst>
        </pc:spChg>
        <pc:spChg chg="mod">
          <ac:chgData name="Soleil Yi" userId="c719b956-004a-4243-81dc-14be649b7814" providerId="ADAL" clId="{A5A703BE-71BC-4960-B368-E7A9F1BBEB9D}" dt="2023-01-03T04:01:17.609" v="887"/>
          <ac:spMkLst>
            <pc:docMk/>
            <pc:sldMk cId="2829876770" sldId="372"/>
            <ac:spMk id="189" creationId="{126E4614-03A4-4EAC-9D45-4631595EF146}"/>
          </ac:spMkLst>
        </pc:spChg>
        <pc:spChg chg="mod">
          <ac:chgData name="Soleil Yi" userId="c719b956-004a-4243-81dc-14be649b7814" providerId="ADAL" clId="{A5A703BE-71BC-4960-B368-E7A9F1BBEB9D}" dt="2023-01-03T04:01:17.629" v="891"/>
          <ac:spMkLst>
            <pc:docMk/>
            <pc:sldMk cId="2829876770" sldId="372"/>
            <ac:spMk id="190" creationId="{4938681F-CB8D-45BB-B693-94B0306A99EB}"/>
          </ac:spMkLst>
        </pc:spChg>
        <pc:spChg chg="mod">
          <ac:chgData name="Soleil Yi" userId="c719b956-004a-4243-81dc-14be649b7814" providerId="ADAL" clId="{A5A703BE-71BC-4960-B368-E7A9F1BBEB9D}" dt="2023-01-03T04:01:17.649" v="895"/>
          <ac:spMkLst>
            <pc:docMk/>
            <pc:sldMk cId="2829876770" sldId="372"/>
            <ac:spMk id="191" creationId="{017DBC27-9224-4EBB-AC81-B7833FF4880A}"/>
          </ac:spMkLst>
        </pc:spChg>
        <pc:spChg chg="mod">
          <ac:chgData name="Soleil Yi" userId="c719b956-004a-4243-81dc-14be649b7814" providerId="ADAL" clId="{A5A703BE-71BC-4960-B368-E7A9F1BBEB9D}" dt="2023-01-03T04:01:17.678" v="899"/>
          <ac:spMkLst>
            <pc:docMk/>
            <pc:sldMk cId="2829876770" sldId="372"/>
            <ac:spMk id="192" creationId="{D2428200-8B18-40BA-930B-BE5332548AD5}"/>
          </ac:spMkLst>
        </pc:spChg>
        <pc:spChg chg="mod">
          <ac:chgData name="Soleil Yi" userId="c719b956-004a-4243-81dc-14be649b7814" providerId="ADAL" clId="{A5A703BE-71BC-4960-B368-E7A9F1BBEB9D}" dt="2023-01-03T04:01:17.698" v="903"/>
          <ac:spMkLst>
            <pc:docMk/>
            <pc:sldMk cId="2829876770" sldId="372"/>
            <ac:spMk id="193" creationId="{09E9FF22-5041-463E-9D76-1940F31ED08A}"/>
          </ac:spMkLst>
        </pc:spChg>
        <pc:spChg chg="mod">
          <ac:chgData name="Soleil Yi" userId="c719b956-004a-4243-81dc-14be649b7814" providerId="ADAL" clId="{A5A703BE-71BC-4960-B368-E7A9F1BBEB9D}" dt="2023-01-03T04:01:17.727" v="907"/>
          <ac:spMkLst>
            <pc:docMk/>
            <pc:sldMk cId="2829876770" sldId="372"/>
            <ac:spMk id="194" creationId="{53D2AF78-AC32-473B-972E-23A20BD180DC}"/>
          </ac:spMkLst>
        </pc:spChg>
        <pc:spChg chg="mod">
          <ac:chgData name="Soleil Yi" userId="c719b956-004a-4243-81dc-14be649b7814" providerId="ADAL" clId="{A5A703BE-71BC-4960-B368-E7A9F1BBEB9D}" dt="2023-01-03T04:01:17.760" v="911"/>
          <ac:spMkLst>
            <pc:docMk/>
            <pc:sldMk cId="2829876770" sldId="372"/>
            <ac:spMk id="195" creationId="{646472F1-213D-4516-A45D-102897A8368F}"/>
          </ac:spMkLst>
        </pc:spChg>
        <pc:spChg chg="mod">
          <ac:chgData name="Soleil Yi" userId="c719b956-004a-4243-81dc-14be649b7814" providerId="ADAL" clId="{A5A703BE-71BC-4960-B368-E7A9F1BBEB9D}" dt="2023-01-03T04:01:17.786" v="915"/>
          <ac:spMkLst>
            <pc:docMk/>
            <pc:sldMk cId="2829876770" sldId="372"/>
            <ac:spMk id="196" creationId="{252DFF47-7CD0-4685-B1C1-65B3D63587D3}"/>
          </ac:spMkLst>
        </pc:spChg>
        <pc:spChg chg="mod">
          <ac:chgData name="Soleil Yi" userId="c719b956-004a-4243-81dc-14be649b7814" providerId="ADAL" clId="{A5A703BE-71BC-4960-B368-E7A9F1BBEB9D}" dt="2023-01-03T04:01:17.811" v="919"/>
          <ac:spMkLst>
            <pc:docMk/>
            <pc:sldMk cId="2829876770" sldId="372"/>
            <ac:spMk id="197" creationId="{D9F944A5-7613-49EC-BBF4-2C28AE772D24}"/>
          </ac:spMkLst>
        </pc:spChg>
        <pc:spChg chg="mod">
          <ac:chgData name="Soleil Yi" userId="c719b956-004a-4243-81dc-14be649b7814" providerId="ADAL" clId="{A5A703BE-71BC-4960-B368-E7A9F1BBEB9D}" dt="2023-01-03T04:01:17.845" v="923"/>
          <ac:spMkLst>
            <pc:docMk/>
            <pc:sldMk cId="2829876770" sldId="372"/>
            <ac:spMk id="198" creationId="{4822DBA4-E604-4A7D-831A-B1D79BCD2AB0}"/>
          </ac:spMkLst>
        </pc:spChg>
        <pc:spChg chg="mod">
          <ac:chgData name="Soleil Yi" userId="c719b956-004a-4243-81dc-14be649b7814" providerId="ADAL" clId="{A5A703BE-71BC-4960-B368-E7A9F1BBEB9D}" dt="2023-01-03T04:01:17.870" v="927"/>
          <ac:spMkLst>
            <pc:docMk/>
            <pc:sldMk cId="2829876770" sldId="372"/>
            <ac:spMk id="199" creationId="{1FFC4BE9-2DBA-46BC-BBBF-AFD7E6F12B5E}"/>
          </ac:spMkLst>
        </pc:spChg>
        <pc:spChg chg="mod">
          <ac:chgData name="Soleil Yi" userId="c719b956-004a-4243-81dc-14be649b7814" providerId="ADAL" clId="{A5A703BE-71BC-4960-B368-E7A9F1BBEB9D}" dt="2023-01-03T04:01:17.900" v="931"/>
          <ac:spMkLst>
            <pc:docMk/>
            <pc:sldMk cId="2829876770" sldId="372"/>
            <ac:spMk id="200" creationId="{E59E04D7-276E-4E32-ACF6-FCB04D167C76}"/>
          </ac:spMkLst>
        </pc:spChg>
        <pc:spChg chg="mod">
          <ac:chgData name="Soleil Yi" userId="c719b956-004a-4243-81dc-14be649b7814" providerId="ADAL" clId="{A5A703BE-71BC-4960-B368-E7A9F1BBEB9D}" dt="2023-01-03T04:01:17.924" v="935"/>
          <ac:spMkLst>
            <pc:docMk/>
            <pc:sldMk cId="2829876770" sldId="372"/>
            <ac:spMk id="201" creationId="{8A99F892-EB3B-40C9-BA96-1BDC6916E05D}"/>
          </ac:spMkLst>
        </pc:spChg>
        <pc:spChg chg="mod">
          <ac:chgData name="Soleil Yi" userId="c719b956-004a-4243-81dc-14be649b7814" providerId="ADAL" clId="{A5A703BE-71BC-4960-B368-E7A9F1BBEB9D}" dt="2023-01-03T04:01:17.946" v="939"/>
          <ac:spMkLst>
            <pc:docMk/>
            <pc:sldMk cId="2829876770" sldId="372"/>
            <ac:spMk id="202" creationId="{49A8240F-D2C6-4DD0-BF48-1364256239C3}"/>
          </ac:spMkLst>
        </pc:spChg>
        <pc:spChg chg="mod">
          <ac:chgData name="Soleil Yi" userId="c719b956-004a-4243-81dc-14be649b7814" providerId="ADAL" clId="{A5A703BE-71BC-4960-B368-E7A9F1BBEB9D}" dt="2023-01-03T04:01:17.969" v="943"/>
          <ac:spMkLst>
            <pc:docMk/>
            <pc:sldMk cId="2829876770" sldId="372"/>
            <ac:spMk id="203" creationId="{2C0EE544-3304-4562-9338-ECB047FF284F}"/>
          </ac:spMkLst>
        </pc:spChg>
        <pc:spChg chg="mod">
          <ac:chgData name="Soleil Yi" userId="c719b956-004a-4243-81dc-14be649b7814" providerId="ADAL" clId="{A5A703BE-71BC-4960-B368-E7A9F1BBEB9D}" dt="2023-01-03T04:01:18.024" v="947"/>
          <ac:spMkLst>
            <pc:docMk/>
            <pc:sldMk cId="2829876770" sldId="372"/>
            <ac:spMk id="204" creationId="{25834DC1-63B6-4CFF-BA65-0D4784F97B9B}"/>
          </ac:spMkLst>
        </pc:spChg>
        <pc:spChg chg="mod">
          <ac:chgData name="Soleil Yi" userId="c719b956-004a-4243-81dc-14be649b7814" providerId="ADAL" clId="{A5A703BE-71BC-4960-B368-E7A9F1BBEB9D}" dt="2023-01-03T04:01:18.051" v="951"/>
          <ac:spMkLst>
            <pc:docMk/>
            <pc:sldMk cId="2829876770" sldId="372"/>
            <ac:spMk id="205" creationId="{E792C7DC-FB20-4D52-A98D-D25BA078C02C}"/>
          </ac:spMkLst>
        </pc:spChg>
        <pc:spChg chg="mod">
          <ac:chgData name="Soleil Yi" userId="c719b956-004a-4243-81dc-14be649b7814" providerId="ADAL" clId="{A5A703BE-71BC-4960-B368-E7A9F1BBEB9D}" dt="2023-01-03T04:01:18.095" v="955"/>
          <ac:spMkLst>
            <pc:docMk/>
            <pc:sldMk cId="2829876770" sldId="372"/>
            <ac:spMk id="206" creationId="{C39B7FE5-D88A-4C37-B340-F80B11369FF6}"/>
          </ac:spMkLst>
        </pc:spChg>
        <pc:spChg chg="mod">
          <ac:chgData name="Soleil Yi" userId="c719b956-004a-4243-81dc-14be649b7814" providerId="ADAL" clId="{A5A703BE-71BC-4960-B368-E7A9F1BBEB9D}" dt="2023-01-03T04:01:18.142" v="959"/>
          <ac:spMkLst>
            <pc:docMk/>
            <pc:sldMk cId="2829876770" sldId="372"/>
            <ac:spMk id="207" creationId="{00C24E60-AA4C-44AB-977D-B790BD6F0D0E}"/>
          </ac:spMkLst>
        </pc:spChg>
        <pc:spChg chg="mod">
          <ac:chgData name="Soleil Yi" userId="c719b956-004a-4243-81dc-14be649b7814" providerId="ADAL" clId="{A5A703BE-71BC-4960-B368-E7A9F1BBEB9D}" dt="2023-01-03T04:01:18.165" v="963"/>
          <ac:spMkLst>
            <pc:docMk/>
            <pc:sldMk cId="2829876770" sldId="372"/>
            <ac:spMk id="208" creationId="{0D0A1368-4BBB-49E3-ABD0-4A8EFF861167}"/>
          </ac:spMkLst>
        </pc:spChg>
        <pc:spChg chg="mod">
          <ac:chgData name="Soleil Yi" userId="c719b956-004a-4243-81dc-14be649b7814" providerId="ADAL" clId="{A5A703BE-71BC-4960-B368-E7A9F1BBEB9D}" dt="2023-01-03T04:01:18.184" v="967"/>
          <ac:spMkLst>
            <pc:docMk/>
            <pc:sldMk cId="2829876770" sldId="372"/>
            <ac:spMk id="209" creationId="{3B285CC6-7C96-49E5-AA83-43B0D6479005}"/>
          </ac:spMkLst>
        </pc:spChg>
        <pc:spChg chg="mod">
          <ac:chgData name="Soleil Yi" userId="c719b956-004a-4243-81dc-14be649b7814" providerId="ADAL" clId="{A5A703BE-71BC-4960-B368-E7A9F1BBEB9D}" dt="2023-01-03T04:01:18.206" v="971"/>
          <ac:spMkLst>
            <pc:docMk/>
            <pc:sldMk cId="2829876770" sldId="372"/>
            <ac:spMk id="210" creationId="{14D939A6-81F1-485F-A013-146D37621B2D}"/>
          </ac:spMkLst>
        </pc:spChg>
        <pc:spChg chg="mod">
          <ac:chgData name="Soleil Yi" userId="c719b956-004a-4243-81dc-14be649b7814" providerId="ADAL" clId="{A5A703BE-71BC-4960-B368-E7A9F1BBEB9D}" dt="2023-01-03T04:01:18.226" v="975"/>
          <ac:spMkLst>
            <pc:docMk/>
            <pc:sldMk cId="2829876770" sldId="372"/>
            <ac:spMk id="211" creationId="{781FF386-5129-40BF-AD81-D054B13AEE7C}"/>
          </ac:spMkLst>
        </pc:spChg>
        <pc:spChg chg="mod">
          <ac:chgData name="Soleil Yi" userId="c719b956-004a-4243-81dc-14be649b7814" providerId="ADAL" clId="{A5A703BE-71BC-4960-B368-E7A9F1BBEB9D}" dt="2023-01-03T04:01:18.258" v="979"/>
          <ac:spMkLst>
            <pc:docMk/>
            <pc:sldMk cId="2829876770" sldId="372"/>
            <ac:spMk id="212" creationId="{F6622BD1-81BC-4E79-AA4A-C9BEBC011B57}"/>
          </ac:spMkLst>
        </pc:spChg>
        <pc:spChg chg="mod">
          <ac:chgData name="Soleil Yi" userId="c719b956-004a-4243-81dc-14be649b7814" providerId="ADAL" clId="{A5A703BE-71BC-4960-B368-E7A9F1BBEB9D}" dt="2023-01-03T04:01:18.281" v="983"/>
          <ac:spMkLst>
            <pc:docMk/>
            <pc:sldMk cId="2829876770" sldId="372"/>
            <ac:spMk id="213" creationId="{39782271-8F24-454A-B950-96E9694F48DE}"/>
          </ac:spMkLst>
        </pc:spChg>
        <pc:spChg chg="mod">
          <ac:chgData name="Soleil Yi" userId="c719b956-004a-4243-81dc-14be649b7814" providerId="ADAL" clId="{A5A703BE-71BC-4960-B368-E7A9F1BBEB9D}" dt="2023-01-03T04:01:18.304" v="987"/>
          <ac:spMkLst>
            <pc:docMk/>
            <pc:sldMk cId="2829876770" sldId="372"/>
            <ac:spMk id="214" creationId="{83E4319B-A40F-448C-B151-8DDD012EEC5B}"/>
          </ac:spMkLst>
        </pc:spChg>
        <pc:spChg chg="mod">
          <ac:chgData name="Soleil Yi" userId="c719b956-004a-4243-81dc-14be649b7814" providerId="ADAL" clId="{A5A703BE-71BC-4960-B368-E7A9F1BBEB9D}" dt="2023-01-03T04:01:18.325" v="991"/>
          <ac:spMkLst>
            <pc:docMk/>
            <pc:sldMk cId="2829876770" sldId="372"/>
            <ac:spMk id="215" creationId="{8F550B4D-81D2-4E4F-A49D-5B1B28382417}"/>
          </ac:spMkLst>
        </pc:spChg>
        <pc:spChg chg="mod">
          <ac:chgData name="Soleil Yi" userId="c719b956-004a-4243-81dc-14be649b7814" providerId="ADAL" clId="{A5A703BE-71BC-4960-B368-E7A9F1BBEB9D}" dt="2023-01-03T04:01:18.344" v="995"/>
          <ac:spMkLst>
            <pc:docMk/>
            <pc:sldMk cId="2829876770" sldId="372"/>
            <ac:spMk id="216" creationId="{6A81D191-4B6F-435E-9637-1254AD808390}"/>
          </ac:spMkLst>
        </pc:spChg>
        <pc:spChg chg="mod">
          <ac:chgData name="Soleil Yi" userId="c719b956-004a-4243-81dc-14be649b7814" providerId="ADAL" clId="{A5A703BE-71BC-4960-B368-E7A9F1BBEB9D}" dt="2023-01-03T04:01:18.362" v="999"/>
          <ac:spMkLst>
            <pc:docMk/>
            <pc:sldMk cId="2829876770" sldId="372"/>
            <ac:spMk id="217" creationId="{E9D5F4FF-C61E-446E-A725-97F18D5CFD6B}"/>
          </ac:spMkLst>
        </pc:spChg>
        <pc:spChg chg="mod">
          <ac:chgData name="Soleil Yi" userId="c719b956-004a-4243-81dc-14be649b7814" providerId="ADAL" clId="{A5A703BE-71BC-4960-B368-E7A9F1BBEB9D}" dt="2023-01-03T04:01:18.381" v="1003"/>
          <ac:spMkLst>
            <pc:docMk/>
            <pc:sldMk cId="2829876770" sldId="372"/>
            <ac:spMk id="218" creationId="{EDE8E156-E947-4CDC-91E8-52C941AB7BA8}"/>
          </ac:spMkLst>
        </pc:spChg>
        <pc:spChg chg="mod">
          <ac:chgData name="Soleil Yi" userId="c719b956-004a-4243-81dc-14be649b7814" providerId="ADAL" clId="{A5A703BE-71BC-4960-B368-E7A9F1BBEB9D}" dt="2023-01-03T04:01:18.397" v="1007"/>
          <ac:spMkLst>
            <pc:docMk/>
            <pc:sldMk cId="2829876770" sldId="372"/>
            <ac:spMk id="219" creationId="{ABA08D97-2B26-4D87-BD74-92819D487476}"/>
          </ac:spMkLst>
        </pc:spChg>
        <pc:spChg chg="mod">
          <ac:chgData name="Soleil Yi" userId="c719b956-004a-4243-81dc-14be649b7814" providerId="ADAL" clId="{A5A703BE-71BC-4960-B368-E7A9F1BBEB9D}" dt="2023-01-03T04:01:18.415" v="1011"/>
          <ac:spMkLst>
            <pc:docMk/>
            <pc:sldMk cId="2829876770" sldId="372"/>
            <ac:spMk id="220" creationId="{192E9DB8-05E8-4AD5-BDD1-02E451F292C6}"/>
          </ac:spMkLst>
        </pc:spChg>
        <pc:spChg chg="mod">
          <ac:chgData name="Soleil Yi" userId="c719b956-004a-4243-81dc-14be649b7814" providerId="ADAL" clId="{A5A703BE-71BC-4960-B368-E7A9F1BBEB9D}" dt="2023-01-03T04:01:18.432" v="1015"/>
          <ac:spMkLst>
            <pc:docMk/>
            <pc:sldMk cId="2829876770" sldId="372"/>
            <ac:spMk id="221" creationId="{4D9A3EC7-6312-4450-9425-B9BB110B44B2}"/>
          </ac:spMkLst>
        </pc:spChg>
        <pc:spChg chg="mod">
          <ac:chgData name="Soleil Yi" userId="c719b956-004a-4243-81dc-14be649b7814" providerId="ADAL" clId="{A5A703BE-71BC-4960-B368-E7A9F1BBEB9D}" dt="2023-01-03T04:01:18.450" v="1019"/>
          <ac:spMkLst>
            <pc:docMk/>
            <pc:sldMk cId="2829876770" sldId="372"/>
            <ac:spMk id="222" creationId="{BE8E3EAB-5E6B-4F3F-8A80-15811B93BF72}"/>
          </ac:spMkLst>
        </pc:spChg>
        <pc:spChg chg="mod">
          <ac:chgData name="Soleil Yi" userId="c719b956-004a-4243-81dc-14be649b7814" providerId="ADAL" clId="{A5A703BE-71BC-4960-B368-E7A9F1BBEB9D}" dt="2023-01-03T04:01:18.468" v="1023"/>
          <ac:spMkLst>
            <pc:docMk/>
            <pc:sldMk cId="2829876770" sldId="372"/>
            <ac:spMk id="223" creationId="{A15847C4-918C-42C7-8C18-3E2122B359EF}"/>
          </ac:spMkLst>
        </pc:spChg>
        <pc:spChg chg="mod">
          <ac:chgData name="Soleil Yi" userId="c719b956-004a-4243-81dc-14be649b7814" providerId="ADAL" clId="{A5A703BE-71BC-4960-B368-E7A9F1BBEB9D}" dt="2023-01-03T04:01:18.489" v="1027"/>
          <ac:spMkLst>
            <pc:docMk/>
            <pc:sldMk cId="2829876770" sldId="372"/>
            <ac:spMk id="224" creationId="{3241D47F-F210-4B3D-BE78-341BD8CBDAEC}"/>
          </ac:spMkLst>
        </pc:spChg>
        <pc:spChg chg="mod">
          <ac:chgData name="Soleil Yi" userId="c719b956-004a-4243-81dc-14be649b7814" providerId="ADAL" clId="{A5A703BE-71BC-4960-B368-E7A9F1BBEB9D}" dt="2023-01-03T04:01:18.508" v="1031"/>
          <ac:spMkLst>
            <pc:docMk/>
            <pc:sldMk cId="2829876770" sldId="372"/>
            <ac:spMk id="225" creationId="{4CE64516-B385-4624-B369-4CBBF94F07C8}"/>
          </ac:spMkLst>
        </pc:spChg>
        <pc:spChg chg="mod">
          <ac:chgData name="Soleil Yi" userId="c719b956-004a-4243-81dc-14be649b7814" providerId="ADAL" clId="{A5A703BE-71BC-4960-B368-E7A9F1BBEB9D}" dt="2023-01-03T04:01:18.525" v="1035"/>
          <ac:spMkLst>
            <pc:docMk/>
            <pc:sldMk cId="2829876770" sldId="372"/>
            <ac:spMk id="226" creationId="{B2BBC12B-B9CE-423D-A57B-02545BC39B6B}"/>
          </ac:spMkLst>
        </pc:spChg>
        <pc:spChg chg="mod">
          <ac:chgData name="Soleil Yi" userId="c719b956-004a-4243-81dc-14be649b7814" providerId="ADAL" clId="{A5A703BE-71BC-4960-B368-E7A9F1BBEB9D}" dt="2023-01-03T04:01:18.544" v="1039"/>
          <ac:spMkLst>
            <pc:docMk/>
            <pc:sldMk cId="2829876770" sldId="372"/>
            <ac:spMk id="227" creationId="{470A408E-4DAC-4041-A13C-092D7FD63E98}"/>
          </ac:spMkLst>
        </pc:spChg>
        <pc:spChg chg="mod">
          <ac:chgData name="Soleil Yi" userId="c719b956-004a-4243-81dc-14be649b7814" providerId="ADAL" clId="{A5A703BE-71BC-4960-B368-E7A9F1BBEB9D}" dt="2023-01-03T04:01:18.561" v="1043"/>
          <ac:spMkLst>
            <pc:docMk/>
            <pc:sldMk cId="2829876770" sldId="372"/>
            <ac:spMk id="228" creationId="{C9BB7F13-4346-44D5-AC66-4FE58767D802}"/>
          </ac:spMkLst>
        </pc:spChg>
        <pc:spChg chg="mod">
          <ac:chgData name="Soleil Yi" userId="c719b956-004a-4243-81dc-14be649b7814" providerId="ADAL" clId="{A5A703BE-71BC-4960-B368-E7A9F1BBEB9D}" dt="2023-01-03T04:01:18.578" v="1047"/>
          <ac:spMkLst>
            <pc:docMk/>
            <pc:sldMk cId="2829876770" sldId="372"/>
            <ac:spMk id="229" creationId="{6376E790-7149-4A15-A06D-27C331FA2FCD}"/>
          </ac:spMkLst>
        </pc:spChg>
        <pc:spChg chg="mod">
          <ac:chgData name="Soleil Yi" userId="c719b956-004a-4243-81dc-14be649b7814" providerId="ADAL" clId="{A5A703BE-71BC-4960-B368-E7A9F1BBEB9D}" dt="2023-01-03T04:01:18.595" v="1051"/>
          <ac:spMkLst>
            <pc:docMk/>
            <pc:sldMk cId="2829876770" sldId="372"/>
            <ac:spMk id="230" creationId="{3E0004CA-C0BA-408C-AAA4-285A299F7C9A}"/>
          </ac:spMkLst>
        </pc:spChg>
        <pc:spChg chg="mod">
          <ac:chgData name="Soleil Yi" userId="c719b956-004a-4243-81dc-14be649b7814" providerId="ADAL" clId="{A5A703BE-71BC-4960-B368-E7A9F1BBEB9D}" dt="2023-01-03T04:01:18.613" v="1055"/>
          <ac:spMkLst>
            <pc:docMk/>
            <pc:sldMk cId="2829876770" sldId="372"/>
            <ac:spMk id="231" creationId="{E4B2C169-7E5B-4B2F-B94D-E9FE28F77E6A}"/>
          </ac:spMkLst>
        </pc:spChg>
        <pc:spChg chg="mod">
          <ac:chgData name="Soleil Yi" userId="c719b956-004a-4243-81dc-14be649b7814" providerId="ADAL" clId="{A5A703BE-71BC-4960-B368-E7A9F1BBEB9D}" dt="2023-01-03T04:01:18.629" v="1059"/>
          <ac:spMkLst>
            <pc:docMk/>
            <pc:sldMk cId="2829876770" sldId="372"/>
            <ac:spMk id="232" creationId="{56209EDB-93E9-4A0A-9F20-5E06489D98EF}"/>
          </ac:spMkLst>
        </pc:spChg>
        <pc:spChg chg="mod">
          <ac:chgData name="Soleil Yi" userId="c719b956-004a-4243-81dc-14be649b7814" providerId="ADAL" clId="{A5A703BE-71BC-4960-B368-E7A9F1BBEB9D}" dt="2023-01-03T04:01:18.648" v="1063"/>
          <ac:spMkLst>
            <pc:docMk/>
            <pc:sldMk cId="2829876770" sldId="372"/>
            <ac:spMk id="233" creationId="{D2EFD375-78F5-409A-B447-85DF96287EB2}"/>
          </ac:spMkLst>
        </pc:spChg>
        <pc:spChg chg="mod">
          <ac:chgData name="Soleil Yi" userId="c719b956-004a-4243-81dc-14be649b7814" providerId="ADAL" clId="{A5A703BE-71BC-4960-B368-E7A9F1BBEB9D}" dt="2023-01-03T04:01:18.668" v="1067"/>
          <ac:spMkLst>
            <pc:docMk/>
            <pc:sldMk cId="2829876770" sldId="372"/>
            <ac:spMk id="234" creationId="{229BB3C7-E964-4BAB-B333-B863BF5B3C52}"/>
          </ac:spMkLst>
        </pc:spChg>
        <pc:spChg chg="mod">
          <ac:chgData name="Soleil Yi" userId="c719b956-004a-4243-81dc-14be649b7814" providerId="ADAL" clId="{A5A703BE-71BC-4960-B368-E7A9F1BBEB9D}" dt="2023-01-03T04:01:18.690" v="1071"/>
          <ac:spMkLst>
            <pc:docMk/>
            <pc:sldMk cId="2829876770" sldId="372"/>
            <ac:spMk id="235" creationId="{7CF8852E-786A-4538-A1EF-2AA7ED83602A}"/>
          </ac:spMkLst>
        </pc:spChg>
        <pc:spChg chg="mod">
          <ac:chgData name="Soleil Yi" userId="c719b956-004a-4243-81dc-14be649b7814" providerId="ADAL" clId="{A5A703BE-71BC-4960-B368-E7A9F1BBEB9D}" dt="2023-01-03T04:01:18.708" v="1075"/>
          <ac:spMkLst>
            <pc:docMk/>
            <pc:sldMk cId="2829876770" sldId="372"/>
            <ac:spMk id="236" creationId="{3F3074D1-5E9B-4DA1-AB8F-89FD215F93E8}"/>
          </ac:spMkLst>
        </pc:spChg>
        <pc:spChg chg="mod">
          <ac:chgData name="Soleil Yi" userId="c719b956-004a-4243-81dc-14be649b7814" providerId="ADAL" clId="{A5A703BE-71BC-4960-B368-E7A9F1BBEB9D}" dt="2023-01-03T04:01:18.736" v="1079"/>
          <ac:spMkLst>
            <pc:docMk/>
            <pc:sldMk cId="2829876770" sldId="372"/>
            <ac:spMk id="237" creationId="{D559553F-6EF1-4C2E-8EBB-778C267B1850}"/>
          </ac:spMkLst>
        </pc:spChg>
        <pc:spChg chg="mod">
          <ac:chgData name="Soleil Yi" userId="c719b956-004a-4243-81dc-14be649b7814" providerId="ADAL" clId="{A5A703BE-71BC-4960-B368-E7A9F1BBEB9D}" dt="2023-01-03T04:01:18.763" v="1083"/>
          <ac:spMkLst>
            <pc:docMk/>
            <pc:sldMk cId="2829876770" sldId="372"/>
            <ac:spMk id="238" creationId="{BC0CC298-65D8-4458-9B50-23CB4E37633D}"/>
          </ac:spMkLst>
        </pc:spChg>
        <pc:spChg chg="mod">
          <ac:chgData name="Soleil Yi" userId="c719b956-004a-4243-81dc-14be649b7814" providerId="ADAL" clId="{A5A703BE-71BC-4960-B368-E7A9F1BBEB9D}" dt="2023-01-03T04:01:18.786" v="1087"/>
          <ac:spMkLst>
            <pc:docMk/>
            <pc:sldMk cId="2829876770" sldId="372"/>
            <ac:spMk id="239" creationId="{95002272-0B24-472E-B85B-8BEF8835F718}"/>
          </ac:spMkLst>
        </pc:spChg>
        <pc:spChg chg="mod">
          <ac:chgData name="Soleil Yi" userId="c719b956-004a-4243-81dc-14be649b7814" providerId="ADAL" clId="{A5A703BE-71BC-4960-B368-E7A9F1BBEB9D}" dt="2023-01-03T04:01:18.812" v="1091"/>
          <ac:spMkLst>
            <pc:docMk/>
            <pc:sldMk cId="2829876770" sldId="372"/>
            <ac:spMk id="240" creationId="{658660F4-5B6B-419F-A277-8F898BD1171D}"/>
          </ac:spMkLst>
        </pc:spChg>
        <pc:spChg chg="mod">
          <ac:chgData name="Soleil Yi" userId="c719b956-004a-4243-81dc-14be649b7814" providerId="ADAL" clId="{A5A703BE-71BC-4960-B368-E7A9F1BBEB9D}" dt="2023-01-03T04:01:18.837" v="1095"/>
          <ac:spMkLst>
            <pc:docMk/>
            <pc:sldMk cId="2829876770" sldId="372"/>
            <ac:spMk id="241" creationId="{00F56790-D529-4735-906C-BE39472D9346}"/>
          </ac:spMkLst>
        </pc:spChg>
        <pc:spChg chg="mod">
          <ac:chgData name="Soleil Yi" userId="c719b956-004a-4243-81dc-14be649b7814" providerId="ADAL" clId="{A5A703BE-71BC-4960-B368-E7A9F1BBEB9D}" dt="2023-01-03T04:01:18.857" v="1099"/>
          <ac:spMkLst>
            <pc:docMk/>
            <pc:sldMk cId="2829876770" sldId="372"/>
            <ac:spMk id="242" creationId="{593FE6C0-11CD-4959-8946-556CE82B4740}"/>
          </ac:spMkLst>
        </pc:spChg>
        <pc:spChg chg="mod">
          <ac:chgData name="Soleil Yi" userId="c719b956-004a-4243-81dc-14be649b7814" providerId="ADAL" clId="{A5A703BE-71BC-4960-B368-E7A9F1BBEB9D}" dt="2023-01-03T04:01:18.876" v="1103"/>
          <ac:spMkLst>
            <pc:docMk/>
            <pc:sldMk cId="2829876770" sldId="372"/>
            <ac:spMk id="243" creationId="{BE14EDEC-9BB9-44EA-ABBF-0AA3F0B04310}"/>
          </ac:spMkLst>
        </pc:spChg>
        <pc:spChg chg="mod">
          <ac:chgData name="Soleil Yi" userId="c719b956-004a-4243-81dc-14be649b7814" providerId="ADAL" clId="{A5A703BE-71BC-4960-B368-E7A9F1BBEB9D}" dt="2023-01-03T04:01:18.904" v="1107"/>
          <ac:spMkLst>
            <pc:docMk/>
            <pc:sldMk cId="2829876770" sldId="372"/>
            <ac:spMk id="244" creationId="{7B7E61EE-CB41-4604-B449-DC178A97ECC4}"/>
          </ac:spMkLst>
        </pc:spChg>
        <pc:spChg chg="mod">
          <ac:chgData name="Soleil Yi" userId="c719b956-004a-4243-81dc-14be649b7814" providerId="ADAL" clId="{A5A703BE-71BC-4960-B368-E7A9F1BBEB9D}" dt="2023-01-03T04:01:18.923" v="1111"/>
          <ac:spMkLst>
            <pc:docMk/>
            <pc:sldMk cId="2829876770" sldId="372"/>
            <ac:spMk id="245" creationId="{E44ECA6B-08F9-4EC6-8146-2F6F22A7A7E6}"/>
          </ac:spMkLst>
        </pc:spChg>
        <pc:spChg chg="mod">
          <ac:chgData name="Soleil Yi" userId="c719b956-004a-4243-81dc-14be649b7814" providerId="ADAL" clId="{A5A703BE-71BC-4960-B368-E7A9F1BBEB9D}" dt="2023-01-03T04:01:18.941" v="1115"/>
          <ac:spMkLst>
            <pc:docMk/>
            <pc:sldMk cId="2829876770" sldId="372"/>
            <ac:spMk id="246" creationId="{D3F076F7-84D4-430F-8D36-F3106BAA89D1}"/>
          </ac:spMkLst>
        </pc:spChg>
        <pc:spChg chg="mod">
          <ac:chgData name="Soleil Yi" userId="c719b956-004a-4243-81dc-14be649b7814" providerId="ADAL" clId="{A5A703BE-71BC-4960-B368-E7A9F1BBEB9D}" dt="2023-01-03T04:01:18.966" v="1119"/>
          <ac:spMkLst>
            <pc:docMk/>
            <pc:sldMk cId="2829876770" sldId="372"/>
            <ac:spMk id="247" creationId="{2343EE6B-792C-4A1A-9CA3-642F1169B055}"/>
          </ac:spMkLst>
        </pc:spChg>
        <pc:spChg chg="mod">
          <ac:chgData name="Soleil Yi" userId="c719b956-004a-4243-81dc-14be649b7814" providerId="ADAL" clId="{A5A703BE-71BC-4960-B368-E7A9F1BBEB9D}" dt="2023-01-03T04:01:18.986" v="1123"/>
          <ac:spMkLst>
            <pc:docMk/>
            <pc:sldMk cId="2829876770" sldId="372"/>
            <ac:spMk id="248" creationId="{628F1D1F-6E90-40E1-A0AF-EA77B37E411A}"/>
          </ac:spMkLst>
        </pc:spChg>
        <pc:spChg chg="mod">
          <ac:chgData name="Soleil Yi" userId="c719b956-004a-4243-81dc-14be649b7814" providerId="ADAL" clId="{A5A703BE-71BC-4960-B368-E7A9F1BBEB9D}" dt="2023-01-03T04:01:19.004" v="1127"/>
          <ac:spMkLst>
            <pc:docMk/>
            <pc:sldMk cId="2829876770" sldId="372"/>
            <ac:spMk id="249" creationId="{5E117EA1-BD19-4A2B-895F-5EFB885A3CE7}"/>
          </ac:spMkLst>
        </pc:spChg>
        <pc:spChg chg="mod">
          <ac:chgData name="Soleil Yi" userId="c719b956-004a-4243-81dc-14be649b7814" providerId="ADAL" clId="{A5A703BE-71BC-4960-B368-E7A9F1BBEB9D}" dt="2023-01-03T04:01:19.032" v="1131"/>
          <ac:spMkLst>
            <pc:docMk/>
            <pc:sldMk cId="2829876770" sldId="372"/>
            <ac:spMk id="250" creationId="{B24E6060-84FC-4809-B96C-769E74E73726}"/>
          </ac:spMkLst>
        </pc:spChg>
        <pc:spChg chg="mod">
          <ac:chgData name="Soleil Yi" userId="c719b956-004a-4243-81dc-14be649b7814" providerId="ADAL" clId="{A5A703BE-71BC-4960-B368-E7A9F1BBEB9D}" dt="2023-01-03T04:01:19.056" v="1135"/>
          <ac:spMkLst>
            <pc:docMk/>
            <pc:sldMk cId="2829876770" sldId="372"/>
            <ac:spMk id="251" creationId="{68FCC1F6-BE2C-4F42-95B9-934855B2F28F}"/>
          </ac:spMkLst>
        </pc:spChg>
        <pc:spChg chg="mod">
          <ac:chgData name="Soleil Yi" userId="c719b956-004a-4243-81dc-14be649b7814" providerId="ADAL" clId="{A5A703BE-71BC-4960-B368-E7A9F1BBEB9D}" dt="2023-01-03T04:01:19.075" v="1139"/>
          <ac:spMkLst>
            <pc:docMk/>
            <pc:sldMk cId="2829876770" sldId="372"/>
            <ac:spMk id="252" creationId="{4277B2EB-12DB-4162-B83F-2C22E2EEAD62}"/>
          </ac:spMkLst>
        </pc:spChg>
        <pc:spChg chg="mod">
          <ac:chgData name="Soleil Yi" userId="c719b956-004a-4243-81dc-14be649b7814" providerId="ADAL" clId="{A5A703BE-71BC-4960-B368-E7A9F1BBEB9D}" dt="2023-01-03T04:01:19.094" v="1143"/>
          <ac:spMkLst>
            <pc:docMk/>
            <pc:sldMk cId="2829876770" sldId="372"/>
            <ac:spMk id="253" creationId="{7E0E97C3-B403-4A12-9A5F-6086560D9F2F}"/>
          </ac:spMkLst>
        </pc:spChg>
        <pc:spChg chg="mod">
          <ac:chgData name="Soleil Yi" userId="c719b956-004a-4243-81dc-14be649b7814" providerId="ADAL" clId="{A5A703BE-71BC-4960-B368-E7A9F1BBEB9D}" dt="2023-01-03T04:01:19.113" v="1147"/>
          <ac:spMkLst>
            <pc:docMk/>
            <pc:sldMk cId="2829876770" sldId="372"/>
            <ac:spMk id="254" creationId="{8725A95E-1F7D-4DBB-9344-34488C07311D}"/>
          </ac:spMkLst>
        </pc:spChg>
        <pc:spChg chg="mod">
          <ac:chgData name="Soleil Yi" userId="c719b956-004a-4243-81dc-14be649b7814" providerId="ADAL" clId="{A5A703BE-71BC-4960-B368-E7A9F1BBEB9D}" dt="2023-01-03T04:01:19.134" v="1151"/>
          <ac:spMkLst>
            <pc:docMk/>
            <pc:sldMk cId="2829876770" sldId="372"/>
            <ac:spMk id="255" creationId="{DE27A63E-BCA7-4E5C-856B-53EAC2A63B9E}"/>
          </ac:spMkLst>
        </pc:spChg>
        <pc:spChg chg="mod">
          <ac:chgData name="Soleil Yi" userId="c719b956-004a-4243-81dc-14be649b7814" providerId="ADAL" clId="{A5A703BE-71BC-4960-B368-E7A9F1BBEB9D}" dt="2023-01-03T04:01:19.156" v="1155"/>
          <ac:spMkLst>
            <pc:docMk/>
            <pc:sldMk cId="2829876770" sldId="372"/>
            <ac:spMk id="256" creationId="{C2CCE63E-771C-4412-BFE9-78DB89E37B70}"/>
          </ac:spMkLst>
        </pc:spChg>
        <pc:spChg chg="mod">
          <ac:chgData name="Soleil Yi" userId="c719b956-004a-4243-81dc-14be649b7814" providerId="ADAL" clId="{A5A703BE-71BC-4960-B368-E7A9F1BBEB9D}" dt="2023-01-03T04:01:19.175" v="1159"/>
          <ac:spMkLst>
            <pc:docMk/>
            <pc:sldMk cId="2829876770" sldId="372"/>
            <ac:spMk id="257" creationId="{604C80CC-D8E4-4093-9EC3-E39D908430DE}"/>
          </ac:spMkLst>
        </pc:spChg>
        <pc:spChg chg="mod">
          <ac:chgData name="Soleil Yi" userId="c719b956-004a-4243-81dc-14be649b7814" providerId="ADAL" clId="{A5A703BE-71BC-4960-B368-E7A9F1BBEB9D}" dt="2023-01-03T04:01:19.197" v="1163"/>
          <ac:spMkLst>
            <pc:docMk/>
            <pc:sldMk cId="2829876770" sldId="372"/>
            <ac:spMk id="258" creationId="{7654D35B-82DB-443C-BA61-D22EABAC08FA}"/>
          </ac:spMkLst>
        </pc:spChg>
        <pc:spChg chg="mod">
          <ac:chgData name="Soleil Yi" userId="c719b956-004a-4243-81dc-14be649b7814" providerId="ADAL" clId="{A5A703BE-71BC-4960-B368-E7A9F1BBEB9D}" dt="2023-01-03T04:01:19.218" v="1167"/>
          <ac:spMkLst>
            <pc:docMk/>
            <pc:sldMk cId="2829876770" sldId="372"/>
            <ac:spMk id="259" creationId="{586702F2-1035-45FB-AB1C-0D9053B9C739}"/>
          </ac:spMkLst>
        </pc:spChg>
        <pc:spChg chg="mod">
          <ac:chgData name="Soleil Yi" userId="c719b956-004a-4243-81dc-14be649b7814" providerId="ADAL" clId="{A5A703BE-71BC-4960-B368-E7A9F1BBEB9D}" dt="2023-01-03T04:01:19.236" v="1171"/>
          <ac:spMkLst>
            <pc:docMk/>
            <pc:sldMk cId="2829876770" sldId="372"/>
            <ac:spMk id="260" creationId="{EAC55552-2451-42DA-8E68-F54885A680CD}"/>
          </ac:spMkLst>
        </pc:spChg>
        <pc:spChg chg="mod">
          <ac:chgData name="Soleil Yi" userId="c719b956-004a-4243-81dc-14be649b7814" providerId="ADAL" clId="{A5A703BE-71BC-4960-B368-E7A9F1BBEB9D}" dt="2023-01-03T04:01:19.257" v="1175"/>
          <ac:spMkLst>
            <pc:docMk/>
            <pc:sldMk cId="2829876770" sldId="372"/>
            <ac:spMk id="261" creationId="{F534447B-8A87-450C-A050-B86C9E081E23}"/>
          </ac:spMkLst>
        </pc:spChg>
        <pc:spChg chg="mod">
          <ac:chgData name="Soleil Yi" userId="c719b956-004a-4243-81dc-14be649b7814" providerId="ADAL" clId="{A5A703BE-71BC-4960-B368-E7A9F1BBEB9D}" dt="2023-01-03T04:01:19.277" v="1179"/>
          <ac:spMkLst>
            <pc:docMk/>
            <pc:sldMk cId="2829876770" sldId="372"/>
            <ac:spMk id="262" creationId="{32024E74-5699-4678-9112-383F125DDF10}"/>
          </ac:spMkLst>
        </pc:spChg>
        <pc:spChg chg="mod">
          <ac:chgData name="Soleil Yi" userId="c719b956-004a-4243-81dc-14be649b7814" providerId="ADAL" clId="{A5A703BE-71BC-4960-B368-E7A9F1BBEB9D}" dt="2023-01-03T04:01:19.298" v="1183"/>
          <ac:spMkLst>
            <pc:docMk/>
            <pc:sldMk cId="2829876770" sldId="372"/>
            <ac:spMk id="263" creationId="{E2D761C5-FD33-4CC6-8BA5-6450756EB8AF}"/>
          </ac:spMkLst>
        </pc:spChg>
        <pc:spChg chg="mod">
          <ac:chgData name="Soleil Yi" userId="c719b956-004a-4243-81dc-14be649b7814" providerId="ADAL" clId="{A5A703BE-71BC-4960-B368-E7A9F1BBEB9D}" dt="2023-01-03T04:01:19.326" v="1187"/>
          <ac:spMkLst>
            <pc:docMk/>
            <pc:sldMk cId="2829876770" sldId="372"/>
            <ac:spMk id="264" creationId="{B77740B2-7B50-4B1C-A46C-6C4B78C3915D}"/>
          </ac:spMkLst>
        </pc:spChg>
        <pc:spChg chg="mod">
          <ac:chgData name="Soleil Yi" userId="c719b956-004a-4243-81dc-14be649b7814" providerId="ADAL" clId="{A5A703BE-71BC-4960-B368-E7A9F1BBEB9D}" dt="2023-01-03T04:01:19.348" v="1191"/>
          <ac:spMkLst>
            <pc:docMk/>
            <pc:sldMk cId="2829876770" sldId="372"/>
            <ac:spMk id="265" creationId="{0BC0114C-18A6-4426-911C-64688C175E8A}"/>
          </ac:spMkLst>
        </pc:spChg>
        <pc:spChg chg="mod">
          <ac:chgData name="Soleil Yi" userId="c719b956-004a-4243-81dc-14be649b7814" providerId="ADAL" clId="{A5A703BE-71BC-4960-B368-E7A9F1BBEB9D}" dt="2023-01-03T04:01:19.366" v="1195"/>
          <ac:spMkLst>
            <pc:docMk/>
            <pc:sldMk cId="2829876770" sldId="372"/>
            <ac:spMk id="266" creationId="{8A09B1BC-4218-47BB-81C3-68E3368B7B31}"/>
          </ac:spMkLst>
        </pc:spChg>
        <pc:spChg chg="mod">
          <ac:chgData name="Soleil Yi" userId="c719b956-004a-4243-81dc-14be649b7814" providerId="ADAL" clId="{A5A703BE-71BC-4960-B368-E7A9F1BBEB9D}" dt="2023-01-03T04:01:19.386" v="1199"/>
          <ac:spMkLst>
            <pc:docMk/>
            <pc:sldMk cId="2829876770" sldId="372"/>
            <ac:spMk id="267" creationId="{5D371CC9-A1FD-43A2-BC44-E9445B58CD05}"/>
          </ac:spMkLst>
        </pc:spChg>
      </pc:sldChg>
      <pc:sldChg chg="modSp mod">
        <pc:chgData name="Soleil Yi" userId="c719b956-004a-4243-81dc-14be649b7814" providerId="ADAL" clId="{A5A703BE-71BC-4960-B368-E7A9F1BBEB9D}" dt="2023-01-03T04:01:14.196" v="267"/>
        <pc:sldMkLst>
          <pc:docMk/>
          <pc:sldMk cId="2004979136" sldId="373"/>
        </pc:sldMkLst>
        <pc:spChg chg="mod">
          <ac:chgData name="Soleil Yi" userId="c719b956-004a-4243-81dc-14be649b7814" providerId="ADAL" clId="{A5A703BE-71BC-4960-B368-E7A9F1BBEB9D}" dt="2023-01-03T04:01:13.821" v="203" actId="947"/>
          <ac:spMkLst>
            <pc:docMk/>
            <pc:sldMk cId="2004979136" sldId="373"/>
            <ac:spMk id="2" creationId="{16AE0D85-EAA1-4BCA-B474-1A8AAB1A7E6D}"/>
          </ac:spMkLst>
        </pc:spChg>
        <pc:spChg chg="mod">
          <ac:chgData name="Soleil Yi" userId="c719b956-004a-4243-81dc-14be649b7814" providerId="ADAL" clId="{A5A703BE-71BC-4960-B368-E7A9F1BBEB9D}" dt="2023-01-03T04:01:13.884" v="215" actId="947"/>
          <ac:spMkLst>
            <pc:docMk/>
            <pc:sldMk cId="2004979136" sldId="373"/>
            <ac:spMk id="3" creationId="{54180C41-8BC4-4AEC-B2DA-9547BF407274}"/>
          </ac:spMkLst>
        </pc:spChg>
        <pc:spChg chg="mod">
          <ac:chgData name="Soleil Yi" userId="c719b956-004a-4243-81dc-14be649b7814" providerId="ADAL" clId="{A5A703BE-71BC-4960-B368-E7A9F1BBEB9D}" dt="2023-01-03T04:01:13.882" v="214" actId="947"/>
          <ac:spMkLst>
            <pc:docMk/>
            <pc:sldMk cId="2004979136" sldId="373"/>
            <ac:spMk id="4" creationId="{FACD26BA-1180-4ED0-9175-6BEEDEDAF2E4}"/>
          </ac:spMkLst>
        </pc:spChg>
        <pc:spChg chg="mod">
          <ac:chgData name="Soleil Yi" userId="c719b956-004a-4243-81dc-14be649b7814" providerId="ADAL" clId="{A5A703BE-71BC-4960-B368-E7A9F1BBEB9D}" dt="2023-01-03T04:01:14.010" v="239"/>
          <ac:spMkLst>
            <pc:docMk/>
            <pc:sldMk cId="2004979136" sldId="373"/>
            <ac:spMk id="7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4.028" v="243" actId="947"/>
          <ac:spMkLst>
            <pc:docMk/>
            <pc:sldMk cId="2004979136" sldId="373"/>
            <ac:spMk id="8" creationId="{E8A6F94C-7525-43C5-B2D9-FD32630682F1}"/>
          </ac:spMkLst>
        </pc:spChg>
        <pc:spChg chg="mod">
          <ac:chgData name="Soleil Yi" userId="c719b956-004a-4243-81dc-14be649b7814" providerId="ADAL" clId="{A5A703BE-71BC-4960-B368-E7A9F1BBEB9D}" dt="2023-01-03T04:01:14.047" v="247"/>
          <ac:spMkLst>
            <pc:docMk/>
            <pc:sldMk cId="2004979136" sldId="373"/>
            <ac:spMk id="9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4.075" v="251"/>
          <ac:spMkLst>
            <pc:docMk/>
            <pc:sldMk cId="2004979136" sldId="373"/>
            <ac:spMk id="10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4.127" v="255"/>
          <ac:spMkLst>
            <pc:docMk/>
            <pc:sldMk cId="2004979136" sldId="373"/>
            <ac:spMk id="13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4.147" v="259" actId="947"/>
          <ac:spMkLst>
            <pc:docMk/>
            <pc:sldMk cId="2004979136" sldId="373"/>
            <ac:spMk id="14" creationId="{E8A6F94C-7525-43C5-B2D9-FD32630682F1}"/>
          </ac:spMkLst>
        </pc:spChg>
        <pc:spChg chg="mod">
          <ac:chgData name="Soleil Yi" userId="c719b956-004a-4243-81dc-14be649b7814" providerId="ADAL" clId="{A5A703BE-71BC-4960-B368-E7A9F1BBEB9D}" dt="2023-01-03T04:01:14.174" v="263"/>
          <ac:spMkLst>
            <pc:docMk/>
            <pc:sldMk cId="2004979136" sldId="373"/>
            <ac:spMk id="15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4.196" v="267"/>
          <ac:spMkLst>
            <pc:docMk/>
            <pc:sldMk cId="2004979136" sldId="373"/>
            <ac:spMk id="16" creationId="{3F9B22AF-7850-4DE4-8966-1463A8FCD3BE}"/>
          </ac:spMkLst>
        </pc:spChg>
        <pc:spChg chg="mod">
          <ac:chgData name="Soleil Yi" userId="c719b956-004a-4243-81dc-14be649b7814" providerId="ADAL" clId="{A5A703BE-71BC-4960-B368-E7A9F1BBEB9D}" dt="2023-01-03T04:01:13.869" v="209" actId="947"/>
          <ac:spMkLst>
            <pc:docMk/>
            <pc:sldMk cId="2004979136" sldId="373"/>
            <ac:spMk id="19" creationId="{BC99831B-3D58-4764-BFDD-B4E8237392AF}"/>
          </ac:spMkLst>
        </pc:spChg>
        <pc:spChg chg="mod">
          <ac:chgData name="Soleil Yi" userId="c719b956-004a-4243-81dc-14be649b7814" providerId="ADAL" clId="{A5A703BE-71BC-4960-B368-E7A9F1BBEB9D}" dt="2023-01-03T04:01:13.896" v="219" actId="947"/>
          <ac:spMkLst>
            <pc:docMk/>
            <pc:sldMk cId="2004979136" sldId="373"/>
            <ac:spMk id="20" creationId="{206C7C5F-1443-4609-815E-1717D02029C0}"/>
          </ac:spMkLst>
        </pc:spChg>
        <pc:spChg chg="mod">
          <ac:chgData name="Soleil Yi" userId="c719b956-004a-4243-81dc-14be649b7814" providerId="ADAL" clId="{A5A703BE-71BC-4960-B368-E7A9F1BBEB9D}" dt="2023-01-03T04:01:13.918" v="223" actId="947"/>
          <ac:spMkLst>
            <pc:docMk/>
            <pc:sldMk cId="2004979136" sldId="373"/>
            <ac:spMk id="21" creationId="{FB8110E2-8515-4233-8F8D-0269161515FB}"/>
          </ac:spMkLst>
        </pc:spChg>
        <pc:spChg chg="mod">
          <ac:chgData name="Soleil Yi" userId="c719b956-004a-4243-81dc-14be649b7814" providerId="ADAL" clId="{A5A703BE-71BC-4960-B368-E7A9F1BBEB9D}" dt="2023-01-03T04:01:13.939" v="227" actId="947"/>
          <ac:spMkLst>
            <pc:docMk/>
            <pc:sldMk cId="2004979136" sldId="373"/>
            <ac:spMk id="22" creationId="{6A689ABE-11AF-47BE-B8E5-E31C808AF1BE}"/>
          </ac:spMkLst>
        </pc:spChg>
        <pc:spChg chg="mod">
          <ac:chgData name="Soleil Yi" userId="c719b956-004a-4243-81dc-14be649b7814" providerId="ADAL" clId="{A5A703BE-71BC-4960-B368-E7A9F1BBEB9D}" dt="2023-01-03T04:01:13.963" v="231" actId="947"/>
          <ac:spMkLst>
            <pc:docMk/>
            <pc:sldMk cId="2004979136" sldId="373"/>
            <ac:spMk id="23" creationId="{17ACD54A-8737-44E7-B8AB-45737B18E601}"/>
          </ac:spMkLst>
        </pc:spChg>
        <pc:spChg chg="mod">
          <ac:chgData name="Soleil Yi" userId="c719b956-004a-4243-81dc-14be649b7814" providerId="ADAL" clId="{A5A703BE-71BC-4960-B368-E7A9F1BBEB9D}" dt="2023-01-03T04:01:13.986" v="235" actId="947"/>
          <ac:spMkLst>
            <pc:docMk/>
            <pc:sldMk cId="2004979136" sldId="373"/>
            <ac:spMk id="24" creationId="{AF2860C2-B626-4FCB-8415-F3335BE366D3}"/>
          </ac:spMkLst>
        </pc:spChg>
      </pc:sldChg>
      <pc:sldChg chg="modSp mod">
        <pc:chgData name="Soleil Yi" userId="c719b956-004a-4243-81dc-14be649b7814" providerId="ADAL" clId="{A5A703BE-71BC-4960-B368-E7A9F1BBEB9D}" dt="2023-01-03T04:07:17.202" v="4139" actId="20577"/>
        <pc:sldMkLst>
          <pc:docMk/>
          <pc:sldMk cId="4273975843" sldId="381"/>
        </pc:sldMkLst>
        <pc:spChg chg="mod">
          <ac:chgData name="Soleil Yi" userId="c719b956-004a-4243-81dc-14be649b7814" providerId="ADAL" clId="{A5A703BE-71BC-4960-B368-E7A9F1BBEB9D}" dt="2023-01-03T04:01:20.635" v="1417" actId="947"/>
          <ac:spMkLst>
            <pc:docMk/>
            <pc:sldMk cId="4273975843" sldId="381"/>
            <ac:spMk id="2" creationId="{91A155A4-FBCB-4429-9CBA-F969869CBF80}"/>
          </ac:spMkLst>
        </pc:spChg>
        <pc:spChg chg="mod">
          <ac:chgData name="Soleil Yi" userId="c719b956-004a-4243-81dc-14be649b7814" providerId="ADAL" clId="{A5A703BE-71BC-4960-B368-E7A9F1BBEB9D}" dt="2023-01-03T04:01:20.699" v="1429" actId="947"/>
          <ac:spMkLst>
            <pc:docMk/>
            <pc:sldMk cId="4273975843" sldId="381"/>
            <ac:spMk id="3" creationId="{9F039DCA-58D4-4FDB-825F-8475DEE42602}"/>
          </ac:spMkLst>
        </pc:spChg>
        <pc:spChg chg="mod">
          <ac:chgData name="Soleil Yi" userId="c719b956-004a-4243-81dc-14be649b7814" providerId="ADAL" clId="{A5A703BE-71BC-4960-B368-E7A9F1BBEB9D}" dt="2023-01-03T04:01:20.690" v="1427" actId="947"/>
          <ac:spMkLst>
            <pc:docMk/>
            <pc:sldMk cId="4273975843" sldId="381"/>
            <ac:spMk id="4" creationId="{12581490-9E6E-4955-AF0B-9FF4DBADE54E}"/>
          </ac:spMkLst>
        </pc:spChg>
        <pc:spChg chg="mod">
          <ac:chgData name="Soleil Yi" userId="c719b956-004a-4243-81dc-14be649b7814" providerId="ADAL" clId="{A5A703BE-71BC-4960-B368-E7A9F1BBEB9D}" dt="2023-01-03T04:01:20.864" v="1453" actId="947"/>
          <ac:spMkLst>
            <pc:docMk/>
            <pc:sldMk cId="4273975843" sldId="381"/>
            <ac:spMk id="8" creationId="{BB0EDFC2-96F8-4235-8BAC-3FF0E530F4CB}"/>
          </ac:spMkLst>
        </pc:spChg>
        <pc:spChg chg="mod">
          <ac:chgData name="Soleil Yi" userId="c719b956-004a-4243-81dc-14be649b7814" providerId="ADAL" clId="{A5A703BE-71BC-4960-B368-E7A9F1BBEB9D}" dt="2023-01-03T04:01:20.883" v="1457"/>
          <ac:spMkLst>
            <pc:docMk/>
            <pc:sldMk cId="4273975843" sldId="381"/>
            <ac:spMk id="9" creationId="{36F56796-D094-4BFE-9DA7-C8C803D6B3F2}"/>
          </ac:spMkLst>
        </pc:spChg>
        <pc:spChg chg="mod">
          <ac:chgData name="Soleil Yi" userId="c719b956-004a-4243-81dc-14be649b7814" providerId="ADAL" clId="{A5A703BE-71BC-4960-B368-E7A9F1BBEB9D}" dt="2023-01-03T04:07:14.407" v="4135" actId="20577"/>
          <ac:spMkLst>
            <pc:docMk/>
            <pc:sldMk cId="4273975843" sldId="381"/>
            <ac:spMk id="10" creationId="{C9C6200F-190C-4757-AE0C-673A36484D3B}"/>
          </ac:spMkLst>
        </pc:spChg>
        <pc:spChg chg="mod">
          <ac:chgData name="Soleil Yi" userId="c719b956-004a-4243-81dc-14be649b7814" providerId="ADAL" clId="{A5A703BE-71BC-4960-B368-E7A9F1BBEB9D}" dt="2023-01-03T04:01:20.923" v="1465" actId="947"/>
          <ac:spMkLst>
            <pc:docMk/>
            <pc:sldMk cId="4273975843" sldId="381"/>
            <ac:spMk id="11" creationId="{D8B7B915-106E-4D3A-B979-13651F3DBE1F}"/>
          </ac:spMkLst>
        </pc:spChg>
        <pc:spChg chg="mod">
          <ac:chgData name="Soleil Yi" userId="c719b956-004a-4243-81dc-14be649b7814" providerId="ADAL" clId="{A5A703BE-71BC-4960-B368-E7A9F1BBEB9D}" dt="2023-01-03T04:01:20.941" v="1469"/>
          <ac:spMkLst>
            <pc:docMk/>
            <pc:sldMk cId="4273975843" sldId="381"/>
            <ac:spMk id="12" creationId="{C924EFC8-825A-4684-A3DB-A837DA26E036}"/>
          </ac:spMkLst>
        </pc:spChg>
        <pc:spChg chg="mod">
          <ac:chgData name="Soleil Yi" userId="c719b956-004a-4243-81dc-14be649b7814" providerId="ADAL" clId="{A5A703BE-71BC-4960-B368-E7A9F1BBEB9D}" dt="2023-01-03T04:07:17.202" v="4139" actId="20577"/>
          <ac:spMkLst>
            <pc:docMk/>
            <pc:sldMk cId="4273975843" sldId="381"/>
            <ac:spMk id="13" creationId="{A35105B7-81D8-4097-B215-277563FD7838}"/>
          </ac:spMkLst>
        </pc:spChg>
        <pc:spChg chg="mod">
          <ac:chgData name="Soleil Yi" userId="c719b956-004a-4243-81dc-14be649b7814" providerId="ADAL" clId="{A5A703BE-71BC-4960-B368-E7A9F1BBEB9D}" dt="2023-01-03T04:01:20.981" v="1477"/>
          <ac:spMkLst>
            <pc:docMk/>
            <pc:sldMk cId="4273975843" sldId="381"/>
            <ac:spMk id="14" creationId="{B759B542-4888-4004-9A05-6DCEC52A2143}"/>
          </ac:spMkLst>
        </pc:spChg>
        <pc:spChg chg="mod">
          <ac:chgData name="Soleil Yi" userId="c719b956-004a-4243-81dc-14be649b7814" providerId="ADAL" clId="{A5A703BE-71BC-4960-B368-E7A9F1BBEB9D}" dt="2023-01-03T04:01:20.999" v="1481"/>
          <ac:spMkLst>
            <pc:docMk/>
            <pc:sldMk cId="4273975843" sldId="381"/>
            <ac:spMk id="15" creationId="{E1D08E28-C724-44F2-9AF8-09674B4B2479}"/>
          </ac:spMkLst>
        </pc:spChg>
        <pc:spChg chg="mod">
          <ac:chgData name="Soleil Yi" userId="c719b956-004a-4243-81dc-14be649b7814" providerId="ADAL" clId="{A5A703BE-71BC-4960-B368-E7A9F1BBEB9D}" dt="2023-01-03T04:01:21.018" v="1485"/>
          <ac:spMkLst>
            <pc:docMk/>
            <pc:sldMk cId="4273975843" sldId="381"/>
            <ac:spMk id="16" creationId="{7D92058A-1595-4F3B-BC85-595DE8007285}"/>
          </ac:spMkLst>
        </pc:spChg>
        <pc:spChg chg="mod">
          <ac:chgData name="Soleil Yi" userId="c719b956-004a-4243-81dc-14be649b7814" providerId="ADAL" clId="{A5A703BE-71BC-4960-B368-E7A9F1BBEB9D}" dt="2023-01-03T04:01:21.038" v="1489"/>
          <ac:spMkLst>
            <pc:docMk/>
            <pc:sldMk cId="4273975843" sldId="381"/>
            <ac:spMk id="17" creationId="{3F73E5E2-66A6-4B54-B7FE-87369359AAC2}"/>
          </ac:spMkLst>
        </pc:spChg>
        <pc:spChg chg="mod">
          <ac:chgData name="Soleil Yi" userId="c719b956-004a-4243-81dc-14be649b7814" providerId="ADAL" clId="{A5A703BE-71BC-4960-B368-E7A9F1BBEB9D}" dt="2023-01-03T04:01:20.776" v="1441" actId="947"/>
          <ac:spMkLst>
            <pc:docMk/>
            <pc:sldMk cId="4273975843" sldId="381"/>
            <ac:spMk id="18" creationId="{350527E2-F5BB-476D-AC50-1B4AFF5704A7}"/>
          </ac:spMkLst>
        </pc:spChg>
        <pc:spChg chg="mod">
          <ac:chgData name="Soleil Yi" userId="c719b956-004a-4243-81dc-14be649b7814" providerId="ADAL" clId="{A5A703BE-71BC-4960-B368-E7A9F1BBEB9D}" dt="2023-01-03T04:01:20.814" v="1445" actId="947"/>
          <ac:spMkLst>
            <pc:docMk/>
            <pc:sldMk cId="4273975843" sldId="381"/>
            <ac:spMk id="19" creationId="{A0EC665E-7479-4A47-AC02-22FD48F494D9}"/>
          </ac:spMkLst>
        </pc:spChg>
        <pc:spChg chg="mod">
          <ac:chgData name="Soleil Yi" userId="c719b956-004a-4243-81dc-14be649b7814" providerId="ADAL" clId="{A5A703BE-71BC-4960-B368-E7A9F1BBEB9D}" dt="2023-01-03T04:01:20.845" v="1449" actId="947"/>
          <ac:spMkLst>
            <pc:docMk/>
            <pc:sldMk cId="4273975843" sldId="381"/>
            <ac:spMk id="20" creationId="{D0B98A40-DE93-4078-BCD2-1491EC999947}"/>
          </ac:spMkLst>
        </pc:spChg>
        <pc:spChg chg="mod">
          <ac:chgData name="Soleil Yi" userId="c719b956-004a-4243-81dc-14be649b7814" providerId="ADAL" clId="{A5A703BE-71BC-4960-B368-E7A9F1BBEB9D}" dt="2023-01-03T04:01:20.682" v="1423" actId="947"/>
          <ac:spMkLst>
            <pc:docMk/>
            <pc:sldMk cId="4273975843" sldId="381"/>
            <ac:spMk id="21" creationId="{5D1569A1-2041-4F3D-8EBC-B4777C4A325C}"/>
          </ac:spMkLst>
        </pc:spChg>
        <pc:spChg chg="mod">
          <ac:chgData name="Soleil Yi" userId="c719b956-004a-4243-81dc-14be649b7814" providerId="ADAL" clId="{A5A703BE-71BC-4960-B368-E7A9F1BBEB9D}" dt="2023-01-03T04:01:20.718" v="1433" actId="947"/>
          <ac:spMkLst>
            <pc:docMk/>
            <pc:sldMk cId="4273975843" sldId="381"/>
            <ac:spMk id="22" creationId="{7AD67AD8-70D0-4AA6-BCF0-7294A529191C}"/>
          </ac:spMkLst>
        </pc:spChg>
        <pc:spChg chg="mod">
          <ac:chgData name="Soleil Yi" userId="c719b956-004a-4243-81dc-14be649b7814" providerId="ADAL" clId="{A5A703BE-71BC-4960-B368-E7A9F1BBEB9D}" dt="2023-01-03T04:01:20.745" v="1437" actId="947"/>
          <ac:spMkLst>
            <pc:docMk/>
            <pc:sldMk cId="4273975843" sldId="381"/>
            <ac:spMk id="23" creationId="{F5F53970-12E5-44CE-A30B-9D841F624288}"/>
          </ac:spMkLst>
        </pc:spChg>
      </pc:sldChg>
      <pc:sldChg chg="modSp mod">
        <pc:chgData name="Soleil Yi" userId="c719b956-004a-4243-81dc-14be649b7814" providerId="ADAL" clId="{A5A703BE-71BC-4960-B368-E7A9F1BBEB9D}" dt="2023-01-03T04:01:22.165" v="1689" actId="947"/>
        <pc:sldMkLst>
          <pc:docMk/>
          <pc:sldMk cId="2265608796" sldId="1743"/>
        </pc:sldMkLst>
        <pc:spChg chg="mod">
          <ac:chgData name="Soleil Yi" userId="c719b956-004a-4243-81dc-14be649b7814" providerId="ADAL" clId="{A5A703BE-71BC-4960-B368-E7A9F1BBEB9D}" dt="2023-01-03T04:01:22.105" v="1681" actId="947"/>
          <ac:spMkLst>
            <pc:docMk/>
            <pc:sldMk cId="2265608796" sldId="1743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22.165" v="1689" actId="947"/>
          <ac:spMkLst>
            <pc:docMk/>
            <pc:sldMk cId="2265608796" sldId="1743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22.164" v="1688" actId="947"/>
          <ac:spMkLst>
            <pc:docMk/>
            <pc:sldMk cId="2265608796" sldId="1743"/>
            <ac:spMk id="9" creationId="{04F69230-F3A6-4586-9371-A858F4763E9F}"/>
          </ac:spMkLst>
        </pc:spChg>
      </pc:sldChg>
      <pc:sldChg chg="modSp mod">
        <pc:chgData name="Soleil Yi" userId="c719b956-004a-4243-81dc-14be649b7814" providerId="ADAL" clId="{A5A703BE-71BC-4960-B368-E7A9F1BBEB9D}" dt="2023-01-03T04:01:27.824" v="2449" actId="947"/>
        <pc:sldMkLst>
          <pc:docMk/>
          <pc:sldMk cId="1976352500" sldId="1744"/>
        </pc:sldMkLst>
        <pc:spChg chg="mod">
          <ac:chgData name="Soleil Yi" userId="c719b956-004a-4243-81dc-14be649b7814" providerId="ADAL" clId="{A5A703BE-71BC-4960-B368-E7A9F1BBEB9D}" dt="2023-01-03T04:01:27.748" v="2441" actId="947"/>
          <ac:spMkLst>
            <pc:docMk/>
            <pc:sldMk cId="1976352500" sldId="1744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27.824" v="2449" actId="947"/>
          <ac:spMkLst>
            <pc:docMk/>
            <pc:sldMk cId="1976352500" sldId="1744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27.820" v="2448" actId="947"/>
          <ac:spMkLst>
            <pc:docMk/>
            <pc:sldMk cId="1976352500" sldId="1744"/>
            <ac:spMk id="9" creationId="{04F69230-F3A6-4586-9371-A858F4763E9F}"/>
          </ac:spMkLst>
        </pc:spChg>
      </pc:sldChg>
      <pc:sldChg chg="modSp mod">
        <pc:chgData name="Soleil Yi" userId="c719b956-004a-4243-81dc-14be649b7814" providerId="ADAL" clId="{A5A703BE-71BC-4960-B368-E7A9F1BBEB9D}" dt="2023-01-03T04:01:31.885" v="3093" actId="947"/>
        <pc:sldMkLst>
          <pc:docMk/>
          <pc:sldMk cId="541489344" sldId="1745"/>
        </pc:sldMkLst>
        <pc:spChg chg="mod">
          <ac:chgData name="Soleil Yi" userId="c719b956-004a-4243-81dc-14be649b7814" providerId="ADAL" clId="{A5A703BE-71BC-4960-B368-E7A9F1BBEB9D}" dt="2023-01-03T04:01:31.825" v="3085" actId="947"/>
          <ac:spMkLst>
            <pc:docMk/>
            <pc:sldMk cId="541489344" sldId="1745"/>
            <ac:spMk id="5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1.885" v="3093" actId="947"/>
          <ac:spMkLst>
            <pc:docMk/>
            <pc:sldMk cId="541489344" sldId="1745"/>
            <ac:spMk id="6" creationId="{00000000-0000-0000-0000-000000000000}"/>
          </ac:spMkLst>
        </pc:spChg>
        <pc:spChg chg="mod">
          <ac:chgData name="Soleil Yi" userId="c719b956-004a-4243-81dc-14be649b7814" providerId="ADAL" clId="{A5A703BE-71BC-4960-B368-E7A9F1BBEB9D}" dt="2023-01-03T04:01:31.883" v="3092" actId="947"/>
          <ac:spMkLst>
            <pc:docMk/>
            <pc:sldMk cId="541489344" sldId="1745"/>
            <ac:spMk id="9" creationId="{04F69230-F3A6-4586-9371-A858F4763E9F}"/>
          </ac:spMkLst>
        </pc:spChg>
      </pc:sldChg>
      <pc:sldChg chg="modSp mod">
        <pc:chgData name="Soleil Yi" userId="c719b956-004a-4243-81dc-14be649b7814" providerId="ADAL" clId="{A5A703BE-71BC-4960-B368-E7A9F1BBEB9D}" dt="2023-01-03T04:01:13.719" v="187"/>
        <pc:sldMkLst>
          <pc:docMk/>
          <pc:sldMk cId="3169481491" sldId="1746"/>
        </pc:sldMkLst>
        <pc:spChg chg="mod">
          <ac:chgData name="Soleil Yi" userId="c719b956-004a-4243-81dc-14be649b7814" providerId="ADAL" clId="{A5A703BE-71BC-4960-B368-E7A9F1BBEB9D}" dt="2023-01-03T04:01:13.634" v="123" actId="947"/>
          <ac:spMkLst>
            <pc:docMk/>
            <pc:sldMk cId="3169481491" sldId="1746"/>
            <ac:spMk id="3" creationId="{6FF286D2-4251-4B5C-8901-6D53420C197E}"/>
          </ac:spMkLst>
        </pc:spChg>
        <pc:spChg chg="mod">
          <ac:chgData name="Soleil Yi" userId="c719b956-004a-4243-81dc-14be649b7814" providerId="ADAL" clId="{A5A703BE-71BC-4960-B368-E7A9F1BBEB9D}" dt="2023-01-03T04:01:13.641" v="127" actId="947"/>
          <ac:spMkLst>
            <pc:docMk/>
            <pc:sldMk cId="3169481491" sldId="1746"/>
            <ac:spMk id="4" creationId="{28CD6C12-34EA-4B9C-948A-052A89D63B00}"/>
          </ac:spMkLst>
        </pc:spChg>
        <pc:spChg chg="mod">
          <ac:chgData name="Soleil Yi" userId="c719b956-004a-4243-81dc-14be649b7814" providerId="ADAL" clId="{A5A703BE-71BC-4960-B368-E7A9F1BBEB9D}" dt="2023-01-03T04:01:13.647" v="131" actId="947"/>
          <ac:spMkLst>
            <pc:docMk/>
            <pc:sldMk cId="3169481491" sldId="1746"/>
            <ac:spMk id="5" creationId="{A847CCFD-9CE9-40FA-A085-75E71EC0BEFA}"/>
          </ac:spMkLst>
        </pc:spChg>
        <pc:spChg chg="mod">
          <ac:chgData name="Soleil Yi" userId="c719b956-004a-4243-81dc-14be649b7814" providerId="ADAL" clId="{A5A703BE-71BC-4960-B368-E7A9F1BBEB9D}" dt="2023-01-03T04:01:13.650" v="135"/>
          <ac:spMkLst>
            <pc:docMk/>
            <pc:sldMk cId="3169481491" sldId="1746"/>
            <ac:spMk id="6" creationId="{D57D5BBE-44CF-4F8C-83B0-08D782EC17CE}"/>
          </ac:spMkLst>
        </pc:spChg>
        <pc:spChg chg="mod">
          <ac:chgData name="Soleil Yi" userId="c719b956-004a-4243-81dc-14be649b7814" providerId="ADAL" clId="{A5A703BE-71BC-4960-B368-E7A9F1BBEB9D}" dt="2023-01-03T04:01:13.653" v="139"/>
          <ac:spMkLst>
            <pc:docMk/>
            <pc:sldMk cId="3169481491" sldId="1746"/>
            <ac:spMk id="7" creationId="{7874145E-D117-427F-B8C4-913C0FEE9222}"/>
          </ac:spMkLst>
        </pc:spChg>
        <pc:spChg chg="mod">
          <ac:chgData name="Soleil Yi" userId="c719b956-004a-4243-81dc-14be649b7814" providerId="ADAL" clId="{A5A703BE-71BC-4960-B368-E7A9F1BBEB9D}" dt="2023-01-03T04:01:13.660" v="143" actId="947"/>
          <ac:spMkLst>
            <pc:docMk/>
            <pc:sldMk cId="3169481491" sldId="1746"/>
            <ac:spMk id="8" creationId="{FF0BEE8B-27DA-49C2-930C-069D720F792E}"/>
          </ac:spMkLst>
        </pc:spChg>
        <pc:spChg chg="mod">
          <ac:chgData name="Soleil Yi" userId="c719b956-004a-4243-81dc-14be649b7814" providerId="ADAL" clId="{A5A703BE-71BC-4960-B368-E7A9F1BBEB9D}" dt="2023-01-03T04:01:13.667" v="147" actId="947"/>
          <ac:spMkLst>
            <pc:docMk/>
            <pc:sldMk cId="3169481491" sldId="1746"/>
            <ac:spMk id="9" creationId="{60F49D3B-900A-416A-BF11-AA9DEE5B4961}"/>
          </ac:spMkLst>
        </pc:spChg>
        <pc:spChg chg="mod">
          <ac:chgData name="Soleil Yi" userId="c719b956-004a-4243-81dc-14be649b7814" providerId="ADAL" clId="{A5A703BE-71BC-4960-B368-E7A9F1BBEB9D}" dt="2023-01-03T04:01:13.673" v="151"/>
          <ac:spMkLst>
            <pc:docMk/>
            <pc:sldMk cId="3169481491" sldId="1746"/>
            <ac:spMk id="10" creationId="{96259F85-D5E2-4EAA-8032-7C5FC6A6CB05}"/>
          </ac:spMkLst>
        </pc:spChg>
        <pc:spChg chg="mod">
          <ac:chgData name="Soleil Yi" userId="c719b956-004a-4243-81dc-14be649b7814" providerId="ADAL" clId="{A5A703BE-71BC-4960-B368-E7A9F1BBEB9D}" dt="2023-01-03T04:01:13.677" v="155"/>
          <ac:spMkLst>
            <pc:docMk/>
            <pc:sldMk cId="3169481491" sldId="1746"/>
            <ac:spMk id="11" creationId="{01067398-2BDC-4C6D-8A8C-8D7B3BB0E728}"/>
          </ac:spMkLst>
        </pc:spChg>
        <pc:spChg chg="mod">
          <ac:chgData name="Soleil Yi" userId="c719b956-004a-4243-81dc-14be649b7814" providerId="ADAL" clId="{A5A703BE-71BC-4960-B368-E7A9F1BBEB9D}" dt="2023-01-03T04:01:13.685" v="159" actId="947"/>
          <ac:spMkLst>
            <pc:docMk/>
            <pc:sldMk cId="3169481491" sldId="1746"/>
            <ac:spMk id="12" creationId="{C41EB873-0CA8-404F-B800-197FEDE1CCE8}"/>
          </ac:spMkLst>
        </pc:spChg>
        <pc:spChg chg="mod">
          <ac:chgData name="Soleil Yi" userId="c719b956-004a-4243-81dc-14be649b7814" providerId="ADAL" clId="{A5A703BE-71BC-4960-B368-E7A9F1BBEB9D}" dt="2023-01-03T04:01:13.691" v="163" actId="947"/>
          <ac:spMkLst>
            <pc:docMk/>
            <pc:sldMk cId="3169481491" sldId="1746"/>
            <ac:spMk id="13" creationId="{C5C3072F-547A-4C06-89AB-A89C6859206B}"/>
          </ac:spMkLst>
        </pc:spChg>
        <pc:spChg chg="mod">
          <ac:chgData name="Soleil Yi" userId="c719b956-004a-4243-81dc-14be649b7814" providerId="ADAL" clId="{A5A703BE-71BC-4960-B368-E7A9F1BBEB9D}" dt="2023-01-03T04:01:13.695" v="167"/>
          <ac:spMkLst>
            <pc:docMk/>
            <pc:sldMk cId="3169481491" sldId="1746"/>
            <ac:spMk id="14" creationId="{376EE28E-00CC-4A89-BF80-F2E3DFE78658}"/>
          </ac:spMkLst>
        </pc:spChg>
        <pc:spChg chg="mod">
          <ac:chgData name="Soleil Yi" userId="c719b956-004a-4243-81dc-14be649b7814" providerId="ADAL" clId="{A5A703BE-71BC-4960-B368-E7A9F1BBEB9D}" dt="2023-01-03T04:01:13.698" v="171"/>
          <ac:spMkLst>
            <pc:docMk/>
            <pc:sldMk cId="3169481491" sldId="1746"/>
            <ac:spMk id="15" creationId="{35D1D4E6-1EBF-4AC0-8A3E-E4B918EEE35A}"/>
          </ac:spMkLst>
        </pc:spChg>
        <pc:spChg chg="mod">
          <ac:chgData name="Soleil Yi" userId="c719b956-004a-4243-81dc-14be649b7814" providerId="ADAL" clId="{A5A703BE-71BC-4960-B368-E7A9F1BBEB9D}" dt="2023-01-03T04:01:13.704" v="175" actId="947"/>
          <ac:spMkLst>
            <pc:docMk/>
            <pc:sldMk cId="3169481491" sldId="1746"/>
            <ac:spMk id="16" creationId="{6529D752-98A5-4B77-8AEB-09196A694D60}"/>
          </ac:spMkLst>
        </pc:spChg>
        <pc:spChg chg="mod">
          <ac:chgData name="Soleil Yi" userId="c719b956-004a-4243-81dc-14be649b7814" providerId="ADAL" clId="{A5A703BE-71BC-4960-B368-E7A9F1BBEB9D}" dt="2023-01-03T04:01:13.711" v="179" actId="947"/>
          <ac:spMkLst>
            <pc:docMk/>
            <pc:sldMk cId="3169481491" sldId="1746"/>
            <ac:spMk id="17" creationId="{7D605944-B7FA-4527-ABDA-E9DDF89E731C}"/>
          </ac:spMkLst>
        </pc:spChg>
        <pc:spChg chg="mod">
          <ac:chgData name="Soleil Yi" userId="c719b956-004a-4243-81dc-14be649b7814" providerId="ADAL" clId="{A5A703BE-71BC-4960-B368-E7A9F1BBEB9D}" dt="2023-01-03T04:01:13.715" v="183"/>
          <ac:spMkLst>
            <pc:docMk/>
            <pc:sldMk cId="3169481491" sldId="1746"/>
            <ac:spMk id="18" creationId="{0C198BB7-0295-4A54-B4E9-B6BAE3CEAD94}"/>
          </ac:spMkLst>
        </pc:spChg>
        <pc:spChg chg="mod">
          <ac:chgData name="Soleil Yi" userId="c719b956-004a-4243-81dc-14be649b7814" providerId="ADAL" clId="{A5A703BE-71BC-4960-B368-E7A9F1BBEB9D}" dt="2023-01-03T04:01:13.719" v="187"/>
          <ac:spMkLst>
            <pc:docMk/>
            <pc:sldMk cId="3169481491" sldId="1746"/>
            <ac:spMk id="19" creationId="{1A8851B5-0043-43B4-B503-0381EDA83A8D}"/>
          </ac:spMkLst>
        </pc:spChg>
      </pc:sldChg>
      <pc:sldChg chg="modSp mod">
        <pc:chgData name="Soleil Yi" userId="c719b956-004a-4243-81dc-14be649b7814" providerId="ADAL" clId="{A5A703BE-71BC-4960-B368-E7A9F1BBEB9D}" dt="2023-01-03T04:01:25.970" v="2181"/>
        <pc:sldMkLst>
          <pc:docMk/>
          <pc:sldMk cId="1824773023" sldId="1747"/>
        </pc:sldMkLst>
        <pc:spChg chg="mod">
          <ac:chgData name="Soleil Yi" userId="c719b956-004a-4243-81dc-14be649b7814" providerId="ADAL" clId="{A5A703BE-71BC-4960-B368-E7A9F1BBEB9D}" dt="2023-01-03T04:01:25.569" v="2125" actId="947"/>
          <ac:spMkLst>
            <pc:docMk/>
            <pc:sldMk cId="1824773023" sldId="1747"/>
            <ac:spMk id="2" creationId="{76D9AFBE-F357-4B50-991B-3346613A6BE9}"/>
          </ac:spMkLst>
        </pc:spChg>
        <pc:spChg chg="mod">
          <ac:chgData name="Soleil Yi" userId="c719b956-004a-4243-81dc-14be649b7814" providerId="ADAL" clId="{A5A703BE-71BC-4960-B368-E7A9F1BBEB9D}" dt="2023-01-03T04:01:25.631" v="2136" actId="947"/>
          <ac:spMkLst>
            <pc:docMk/>
            <pc:sldMk cId="1824773023" sldId="1747"/>
            <ac:spMk id="3" creationId="{2E907C7D-050D-4645-97CE-14F0A6D1533E}"/>
          </ac:spMkLst>
        </pc:spChg>
        <pc:spChg chg="mod">
          <ac:chgData name="Soleil Yi" userId="c719b956-004a-4243-81dc-14be649b7814" providerId="ADAL" clId="{A5A703BE-71BC-4960-B368-E7A9F1BBEB9D}" dt="2023-01-03T04:01:25.632" v="2137" actId="947"/>
          <ac:spMkLst>
            <pc:docMk/>
            <pc:sldMk cId="1824773023" sldId="1747"/>
            <ac:spMk id="4" creationId="{15F870F8-6F01-4E7F-BA5E-06E8167EEF30}"/>
          </ac:spMkLst>
        </pc:spChg>
        <pc:spChg chg="mod">
          <ac:chgData name="Soleil Yi" userId="c719b956-004a-4243-81dc-14be649b7814" providerId="ADAL" clId="{A5A703BE-71BC-4960-B368-E7A9F1BBEB9D}" dt="2023-01-03T04:01:25.615" v="2130" actId="947"/>
          <ac:spMkLst>
            <pc:docMk/>
            <pc:sldMk cId="1824773023" sldId="1747"/>
            <ac:spMk id="6" creationId="{437A8A36-527B-4739-8CD6-1DEE253F7DD9}"/>
          </ac:spMkLst>
        </pc:spChg>
        <pc:spChg chg="mod">
          <ac:chgData name="Soleil Yi" userId="c719b956-004a-4243-81dc-14be649b7814" providerId="ADAL" clId="{A5A703BE-71BC-4960-B368-E7A9F1BBEB9D}" dt="2023-01-03T04:01:25.650" v="2141" actId="947"/>
          <ac:spMkLst>
            <pc:docMk/>
            <pc:sldMk cId="1824773023" sldId="1747"/>
            <ac:spMk id="7" creationId="{18E0271B-C2EA-42DE-8122-3AA681316B9D}"/>
          </ac:spMkLst>
        </pc:spChg>
        <pc:spChg chg="mod">
          <ac:chgData name="Soleil Yi" userId="c719b956-004a-4243-81dc-14be649b7814" providerId="ADAL" clId="{A5A703BE-71BC-4960-B368-E7A9F1BBEB9D}" dt="2023-01-03T04:01:25.668" v="2145" actId="947"/>
          <ac:spMkLst>
            <pc:docMk/>
            <pc:sldMk cId="1824773023" sldId="1747"/>
            <ac:spMk id="8" creationId="{186EBC51-70BD-48F7-9FD6-773FBAB2D7E8}"/>
          </ac:spMkLst>
        </pc:spChg>
        <pc:spChg chg="mod">
          <ac:chgData name="Soleil Yi" userId="c719b956-004a-4243-81dc-14be649b7814" providerId="ADAL" clId="{A5A703BE-71BC-4960-B368-E7A9F1BBEB9D}" dt="2023-01-03T04:01:25.691" v="2149" actId="947"/>
          <ac:spMkLst>
            <pc:docMk/>
            <pc:sldMk cId="1824773023" sldId="1747"/>
            <ac:spMk id="9" creationId="{F7399860-2F84-4202-9146-F7B25A189071}"/>
          </ac:spMkLst>
        </pc:spChg>
        <pc:spChg chg="mod">
          <ac:chgData name="Soleil Yi" userId="c719b956-004a-4243-81dc-14be649b7814" providerId="ADAL" clId="{A5A703BE-71BC-4960-B368-E7A9F1BBEB9D}" dt="2023-01-03T04:01:25.938" v="2177" actId="947"/>
          <ac:spMkLst>
            <pc:docMk/>
            <pc:sldMk cId="1824773023" sldId="1747"/>
            <ac:spMk id="18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5.970" v="2181"/>
          <ac:spMkLst>
            <pc:docMk/>
            <pc:sldMk cId="1824773023" sldId="1747"/>
            <ac:spMk id="19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5.860" v="2169" actId="947"/>
          <ac:spMkLst>
            <pc:docMk/>
            <pc:sldMk cId="1824773023" sldId="1747"/>
            <ac:spMk id="20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5.900" v="2173"/>
          <ac:spMkLst>
            <pc:docMk/>
            <pc:sldMk cId="1824773023" sldId="1747"/>
            <ac:spMk id="21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5.795" v="2161" actId="947"/>
          <ac:spMkLst>
            <pc:docMk/>
            <pc:sldMk cId="1824773023" sldId="1747"/>
            <ac:spMk id="22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5.824" v="2165"/>
          <ac:spMkLst>
            <pc:docMk/>
            <pc:sldMk cId="1824773023" sldId="1747"/>
            <ac:spMk id="23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5.739" v="2153" actId="947"/>
          <ac:spMkLst>
            <pc:docMk/>
            <pc:sldMk cId="1824773023" sldId="1747"/>
            <ac:spMk id="24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5.772" v="2157"/>
          <ac:spMkLst>
            <pc:docMk/>
            <pc:sldMk cId="1824773023" sldId="1747"/>
            <ac:spMk id="25" creationId="{F8E07573-A8E5-42F7-B445-E2E8E3B47ABD}"/>
          </ac:spMkLst>
        </pc:spChg>
      </pc:sldChg>
      <pc:sldChg chg="modSp mod">
        <pc:chgData name="Soleil Yi" userId="c719b956-004a-4243-81dc-14be649b7814" providerId="ADAL" clId="{A5A703BE-71BC-4960-B368-E7A9F1BBEB9D}" dt="2023-01-03T04:01:27.719" v="2437"/>
        <pc:sldMkLst>
          <pc:docMk/>
          <pc:sldMk cId="1718846163" sldId="1748"/>
        </pc:sldMkLst>
        <pc:spChg chg="mod">
          <ac:chgData name="Soleil Yi" userId="c719b956-004a-4243-81dc-14be649b7814" providerId="ADAL" clId="{A5A703BE-71BC-4960-B368-E7A9F1BBEB9D}" dt="2023-01-03T04:01:26.013" v="2185" actId="947"/>
          <ac:spMkLst>
            <pc:docMk/>
            <pc:sldMk cId="1718846163" sldId="1748"/>
            <ac:spMk id="2" creationId="{FDD16DC9-D420-4A2A-84DF-BDDB7A77506C}"/>
          </ac:spMkLst>
        </pc:spChg>
        <pc:spChg chg="mod">
          <ac:chgData name="Soleil Yi" userId="c719b956-004a-4243-81dc-14be649b7814" providerId="ADAL" clId="{A5A703BE-71BC-4960-B368-E7A9F1BBEB9D}" dt="2023-01-03T04:01:26.098" v="2197" actId="947"/>
          <ac:spMkLst>
            <pc:docMk/>
            <pc:sldMk cId="1718846163" sldId="1748"/>
            <ac:spMk id="3" creationId="{E96421A3-4940-4709-9027-F92697ACCD79}"/>
          </ac:spMkLst>
        </pc:spChg>
        <pc:spChg chg="mod">
          <ac:chgData name="Soleil Yi" userId="c719b956-004a-4243-81dc-14be649b7814" providerId="ADAL" clId="{A5A703BE-71BC-4960-B368-E7A9F1BBEB9D}" dt="2023-01-03T04:01:26.094" v="2196" actId="947"/>
          <ac:spMkLst>
            <pc:docMk/>
            <pc:sldMk cId="1718846163" sldId="1748"/>
            <ac:spMk id="4" creationId="{87D2A92F-D38C-4D65-8F49-59EE7E9BE36F}"/>
          </ac:spMkLst>
        </pc:spChg>
        <pc:spChg chg="mod">
          <ac:chgData name="Soleil Yi" userId="c719b956-004a-4243-81dc-14be649b7814" providerId="ADAL" clId="{A5A703BE-71BC-4960-B368-E7A9F1BBEB9D}" dt="2023-01-03T04:01:27.683" v="2433"/>
          <ac:spMkLst>
            <pc:docMk/>
            <pc:sldMk cId="1718846163" sldId="1748"/>
            <ac:spMk id="16" creationId="{522E93EA-CA13-4F50-A2C4-2953615927CA}"/>
          </ac:spMkLst>
        </pc:spChg>
        <pc:spChg chg="mod">
          <ac:chgData name="Soleil Yi" userId="c719b956-004a-4243-81dc-14be649b7814" providerId="ADAL" clId="{A5A703BE-71BC-4960-B368-E7A9F1BBEB9D}" dt="2023-01-03T04:01:27.719" v="2437"/>
          <ac:spMkLst>
            <pc:docMk/>
            <pc:sldMk cId="1718846163" sldId="1748"/>
            <ac:spMk id="17" creationId="{94C89FCB-B850-43E8-AF2D-0FE433283861}"/>
          </ac:spMkLst>
        </pc:spChg>
        <pc:spChg chg="mod">
          <ac:chgData name="Soleil Yi" userId="c719b956-004a-4243-81dc-14be649b7814" providerId="ADAL" clId="{A5A703BE-71BC-4960-B368-E7A9F1BBEB9D}" dt="2023-01-03T04:01:27.524" v="2405" actId="947"/>
          <ac:spMkLst>
            <pc:docMk/>
            <pc:sldMk cId="1718846163" sldId="1748"/>
            <ac:spMk id="18" creationId="{5EAD3FE7-118C-4A29-82DD-853964060FDF}"/>
          </ac:spMkLst>
        </pc:spChg>
        <pc:spChg chg="mod">
          <ac:chgData name="Soleil Yi" userId="c719b956-004a-4243-81dc-14be649b7814" providerId="ADAL" clId="{A5A703BE-71BC-4960-B368-E7A9F1BBEB9D}" dt="2023-01-03T04:01:27.556" v="2409" actId="947"/>
          <ac:spMkLst>
            <pc:docMk/>
            <pc:sldMk cId="1718846163" sldId="1748"/>
            <ac:spMk id="20" creationId="{958254C3-B999-4418-A97C-B6A09677E3AE}"/>
          </ac:spMkLst>
        </pc:spChg>
        <pc:spChg chg="mod">
          <ac:chgData name="Soleil Yi" userId="c719b956-004a-4243-81dc-14be649b7814" providerId="ADAL" clId="{A5A703BE-71BC-4960-B368-E7A9F1BBEB9D}" dt="2023-01-03T04:01:27.582" v="2413" actId="947"/>
          <ac:spMkLst>
            <pc:docMk/>
            <pc:sldMk cId="1718846163" sldId="1748"/>
            <ac:spMk id="21" creationId="{088C3222-3008-45EA-B357-86CCB9DAE4FC}"/>
          </ac:spMkLst>
        </pc:spChg>
        <pc:spChg chg="mod">
          <ac:chgData name="Soleil Yi" userId="c719b956-004a-4243-81dc-14be649b7814" providerId="ADAL" clId="{A5A703BE-71BC-4960-B368-E7A9F1BBEB9D}" dt="2023-01-03T04:01:27.603" v="2417" actId="947"/>
          <ac:spMkLst>
            <pc:docMk/>
            <pc:sldMk cId="1718846163" sldId="1748"/>
            <ac:spMk id="22" creationId="{AB73BE3A-99BB-4A5A-B778-627839EA59A8}"/>
          </ac:spMkLst>
        </pc:spChg>
        <pc:spChg chg="mod">
          <ac:chgData name="Soleil Yi" userId="c719b956-004a-4243-81dc-14be649b7814" providerId="ADAL" clId="{A5A703BE-71BC-4960-B368-E7A9F1BBEB9D}" dt="2023-01-03T04:01:27.621" v="2421" actId="947"/>
          <ac:spMkLst>
            <pc:docMk/>
            <pc:sldMk cId="1718846163" sldId="1748"/>
            <ac:spMk id="23" creationId="{8ABEB160-F860-4DBF-B3B9-1193189F7C52}"/>
          </ac:spMkLst>
        </pc:spChg>
        <pc:spChg chg="mod">
          <ac:chgData name="Soleil Yi" userId="c719b956-004a-4243-81dc-14be649b7814" providerId="ADAL" clId="{A5A703BE-71BC-4960-B368-E7A9F1BBEB9D}" dt="2023-01-03T04:01:27.641" v="2425" actId="947"/>
          <ac:spMkLst>
            <pc:docMk/>
            <pc:sldMk cId="1718846163" sldId="1748"/>
            <ac:spMk id="24" creationId="{F0AE4572-BF5F-4E1E-AF3C-04A2BB7A7D0D}"/>
          </ac:spMkLst>
        </pc:spChg>
        <pc:spChg chg="mod">
          <ac:chgData name="Soleil Yi" userId="c719b956-004a-4243-81dc-14be649b7814" providerId="ADAL" clId="{A5A703BE-71BC-4960-B368-E7A9F1BBEB9D}" dt="2023-01-03T04:01:27.658" v="2429" actId="947"/>
          <ac:spMkLst>
            <pc:docMk/>
            <pc:sldMk cId="1718846163" sldId="1748"/>
            <ac:spMk id="25" creationId="{A19F00BD-DACB-4386-8568-B399E1D5C95B}"/>
          </ac:spMkLst>
        </pc:spChg>
        <pc:spChg chg="mod">
          <ac:chgData name="Soleil Yi" userId="c719b956-004a-4243-81dc-14be649b7814" providerId="ADAL" clId="{A5A703BE-71BC-4960-B368-E7A9F1BBEB9D}" dt="2023-01-03T04:01:27.460" v="2397"/>
          <ac:spMkLst>
            <pc:docMk/>
            <pc:sldMk cId="1718846163" sldId="1748"/>
            <ac:spMk id="26" creationId="{1A2BC79C-4751-47BC-80E1-B92D125E8F9B}"/>
          </ac:spMkLst>
        </pc:spChg>
        <pc:spChg chg="mod">
          <ac:chgData name="Soleil Yi" userId="c719b956-004a-4243-81dc-14be649b7814" providerId="ADAL" clId="{A5A703BE-71BC-4960-B368-E7A9F1BBEB9D}" dt="2023-01-03T04:01:27.492" v="2401"/>
          <ac:spMkLst>
            <pc:docMk/>
            <pc:sldMk cId="1718846163" sldId="1748"/>
            <ac:spMk id="27" creationId="{117AAA74-C354-46F2-9AFF-EE1CB9EB89E9}"/>
          </ac:spMkLst>
        </pc:spChg>
        <pc:spChg chg="mod">
          <ac:chgData name="Soleil Yi" userId="c719b956-004a-4243-81dc-14be649b7814" providerId="ADAL" clId="{A5A703BE-71BC-4960-B368-E7A9F1BBEB9D}" dt="2023-01-03T04:01:27.276" v="2369" actId="947"/>
          <ac:spMkLst>
            <pc:docMk/>
            <pc:sldMk cId="1718846163" sldId="1748"/>
            <ac:spMk id="28" creationId="{52C0C28F-8E88-473D-BF4F-6569DB14F64E}"/>
          </ac:spMkLst>
        </pc:spChg>
        <pc:spChg chg="mod">
          <ac:chgData name="Soleil Yi" userId="c719b956-004a-4243-81dc-14be649b7814" providerId="ADAL" clId="{A5A703BE-71BC-4960-B368-E7A9F1BBEB9D}" dt="2023-01-03T04:01:27.296" v="2373" actId="947"/>
          <ac:spMkLst>
            <pc:docMk/>
            <pc:sldMk cId="1718846163" sldId="1748"/>
            <ac:spMk id="30" creationId="{35B60BD9-AE8D-496B-8FAF-4F19C9A9B518}"/>
          </ac:spMkLst>
        </pc:spChg>
        <pc:spChg chg="mod">
          <ac:chgData name="Soleil Yi" userId="c719b956-004a-4243-81dc-14be649b7814" providerId="ADAL" clId="{A5A703BE-71BC-4960-B368-E7A9F1BBEB9D}" dt="2023-01-03T04:01:27.318" v="2377" actId="947"/>
          <ac:spMkLst>
            <pc:docMk/>
            <pc:sldMk cId="1718846163" sldId="1748"/>
            <ac:spMk id="31" creationId="{6489FC1F-B1A9-430D-8EAB-D668310A1151}"/>
          </ac:spMkLst>
        </pc:spChg>
        <pc:spChg chg="mod">
          <ac:chgData name="Soleil Yi" userId="c719b956-004a-4243-81dc-14be649b7814" providerId="ADAL" clId="{A5A703BE-71BC-4960-B368-E7A9F1BBEB9D}" dt="2023-01-03T04:01:27.345" v="2381" actId="947"/>
          <ac:spMkLst>
            <pc:docMk/>
            <pc:sldMk cId="1718846163" sldId="1748"/>
            <ac:spMk id="32" creationId="{23B5EDC9-2434-4D53-809B-75928892CECD}"/>
          </ac:spMkLst>
        </pc:spChg>
        <pc:spChg chg="mod">
          <ac:chgData name="Soleil Yi" userId="c719b956-004a-4243-81dc-14be649b7814" providerId="ADAL" clId="{A5A703BE-71BC-4960-B368-E7A9F1BBEB9D}" dt="2023-01-03T04:01:27.384" v="2385" actId="947"/>
          <ac:spMkLst>
            <pc:docMk/>
            <pc:sldMk cId="1718846163" sldId="1748"/>
            <ac:spMk id="33" creationId="{5F0F53A4-C194-40CA-BBBC-6BAD725CE4CE}"/>
          </ac:spMkLst>
        </pc:spChg>
        <pc:spChg chg="mod">
          <ac:chgData name="Soleil Yi" userId="c719b956-004a-4243-81dc-14be649b7814" providerId="ADAL" clId="{A5A703BE-71BC-4960-B368-E7A9F1BBEB9D}" dt="2023-01-03T04:01:27.413" v="2389" actId="947"/>
          <ac:spMkLst>
            <pc:docMk/>
            <pc:sldMk cId="1718846163" sldId="1748"/>
            <ac:spMk id="34" creationId="{DFDD80AA-C27F-48C6-AF46-25517EC1FBA0}"/>
          </ac:spMkLst>
        </pc:spChg>
        <pc:spChg chg="mod">
          <ac:chgData name="Soleil Yi" userId="c719b956-004a-4243-81dc-14be649b7814" providerId="ADAL" clId="{A5A703BE-71BC-4960-B368-E7A9F1BBEB9D}" dt="2023-01-03T04:01:27.437" v="2393" actId="947"/>
          <ac:spMkLst>
            <pc:docMk/>
            <pc:sldMk cId="1718846163" sldId="1748"/>
            <ac:spMk id="35" creationId="{3591DE74-347D-4E40-A43B-6C6749EAAB8B}"/>
          </ac:spMkLst>
        </pc:spChg>
        <pc:spChg chg="mod">
          <ac:chgData name="Soleil Yi" userId="c719b956-004a-4243-81dc-14be649b7814" providerId="ADAL" clId="{A5A703BE-71BC-4960-B368-E7A9F1BBEB9D}" dt="2023-01-03T04:01:27.223" v="2361"/>
          <ac:spMkLst>
            <pc:docMk/>
            <pc:sldMk cId="1718846163" sldId="1748"/>
            <ac:spMk id="36" creationId="{7A665B15-605F-4A39-BD6B-40F06A1F1839}"/>
          </ac:spMkLst>
        </pc:spChg>
        <pc:spChg chg="mod">
          <ac:chgData name="Soleil Yi" userId="c719b956-004a-4243-81dc-14be649b7814" providerId="ADAL" clId="{A5A703BE-71BC-4960-B368-E7A9F1BBEB9D}" dt="2023-01-03T04:01:27.248" v="2365"/>
          <ac:spMkLst>
            <pc:docMk/>
            <pc:sldMk cId="1718846163" sldId="1748"/>
            <ac:spMk id="37" creationId="{E887B070-88CE-4364-9A93-AC664400E845}"/>
          </ac:spMkLst>
        </pc:spChg>
        <pc:spChg chg="mod">
          <ac:chgData name="Soleil Yi" userId="c719b956-004a-4243-81dc-14be649b7814" providerId="ADAL" clId="{A5A703BE-71BC-4960-B368-E7A9F1BBEB9D}" dt="2023-01-03T04:01:27.044" v="2333" actId="947"/>
          <ac:spMkLst>
            <pc:docMk/>
            <pc:sldMk cId="1718846163" sldId="1748"/>
            <ac:spMk id="38" creationId="{88D76132-AEFC-4A2A-BD01-8AA2AC026963}"/>
          </ac:spMkLst>
        </pc:spChg>
        <pc:spChg chg="mod">
          <ac:chgData name="Soleil Yi" userId="c719b956-004a-4243-81dc-14be649b7814" providerId="ADAL" clId="{A5A703BE-71BC-4960-B368-E7A9F1BBEB9D}" dt="2023-01-03T04:01:27.063" v="2337" actId="947"/>
          <ac:spMkLst>
            <pc:docMk/>
            <pc:sldMk cId="1718846163" sldId="1748"/>
            <ac:spMk id="40" creationId="{1A522E69-161F-410C-8ECB-A04AEA68F708}"/>
          </ac:spMkLst>
        </pc:spChg>
        <pc:spChg chg="mod">
          <ac:chgData name="Soleil Yi" userId="c719b956-004a-4243-81dc-14be649b7814" providerId="ADAL" clId="{A5A703BE-71BC-4960-B368-E7A9F1BBEB9D}" dt="2023-01-03T04:01:27.085" v="2341" actId="947"/>
          <ac:spMkLst>
            <pc:docMk/>
            <pc:sldMk cId="1718846163" sldId="1748"/>
            <ac:spMk id="41" creationId="{AC7BB067-527E-4955-96AC-9309B4C6137B}"/>
          </ac:spMkLst>
        </pc:spChg>
        <pc:spChg chg="mod">
          <ac:chgData name="Soleil Yi" userId="c719b956-004a-4243-81dc-14be649b7814" providerId="ADAL" clId="{A5A703BE-71BC-4960-B368-E7A9F1BBEB9D}" dt="2023-01-03T04:01:27.106" v="2345" actId="947"/>
          <ac:spMkLst>
            <pc:docMk/>
            <pc:sldMk cId="1718846163" sldId="1748"/>
            <ac:spMk id="42" creationId="{80036A10-9F10-4CDD-B09F-ACFADD91F26B}"/>
          </ac:spMkLst>
        </pc:spChg>
        <pc:spChg chg="mod">
          <ac:chgData name="Soleil Yi" userId="c719b956-004a-4243-81dc-14be649b7814" providerId="ADAL" clId="{A5A703BE-71BC-4960-B368-E7A9F1BBEB9D}" dt="2023-01-03T04:01:27.131" v="2349" actId="947"/>
          <ac:spMkLst>
            <pc:docMk/>
            <pc:sldMk cId="1718846163" sldId="1748"/>
            <ac:spMk id="43" creationId="{345FD7A8-E05F-4069-B34E-B8454ADA9698}"/>
          </ac:spMkLst>
        </pc:spChg>
        <pc:spChg chg="mod">
          <ac:chgData name="Soleil Yi" userId="c719b956-004a-4243-81dc-14be649b7814" providerId="ADAL" clId="{A5A703BE-71BC-4960-B368-E7A9F1BBEB9D}" dt="2023-01-03T04:01:27.162" v="2353" actId="947"/>
          <ac:spMkLst>
            <pc:docMk/>
            <pc:sldMk cId="1718846163" sldId="1748"/>
            <ac:spMk id="44" creationId="{8C9EF2BD-ED8A-4629-B505-11D6015514B8}"/>
          </ac:spMkLst>
        </pc:spChg>
        <pc:spChg chg="mod">
          <ac:chgData name="Soleil Yi" userId="c719b956-004a-4243-81dc-14be649b7814" providerId="ADAL" clId="{A5A703BE-71BC-4960-B368-E7A9F1BBEB9D}" dt="2023-01-03T04:01:27.199" v="2357" actId="947"/>
          <ac:spMkLst>
            <pc:docMk/>
            <pc:sldMk cId="1718846163" sldId="1748"/>
            <ac:spMk id="45" creationId="{29A86D9B-83C8-45F1-B7EA-9A3ECF2F8127}"/>
          </ac:spMkLst>
        </pc:spChg>
        <pc:spChg chg="mod">
          <ac:chgData name="Soleil Yi" userId="c719b956-004a-4243-81dc-14be649b7814" providerId="ADAL" clId="{A5A703BE-71BC-4960-B368-E7A9F1BBEB9D}" dt="2023-01-03T04:01:27.002" v="2325"/>
          <ac:spMkLst>
            <pc:docMk/>
            <pc:sldMk cId="1718846163" sldId="1748"/>
            <ac:spMk id="48" creationId="{5FE0B2E3-0E0B-4A12-8F0F-6F2F8B03BC00}"/>
          </ac:spMkLst>
        </pc:spChg>
        <pc:spChg chg="mod">
          <ac:chgData name="Soleil Yi" userId="c719b956-004a-4243-81dc-14be649b7814" providerId="ADAL" clId="{A5A703BE-71BC-4960-B368-E7A9F1BBEB9D}" dt="2023-01-03T04:01:27.022" v="2329"/>
          <ac:spMkLst>
            <pc:docMk/>
            <pc:sldMk cId="1718846163" sldId="1748"/>
            <ac:spMk id="49" creationId="{2C707503-D755-4D47-92F7-A110FC49BF23}"/>
          </ac:spMkLst>
        </pc:spChg>
        <pc:spChg chg="mod">
          <ac:chgData name="Soleil Yi" userId="c719b956-004a-4243-81dc-14be649b7814" providerId="ADAL" clId="{A5A703BE-71BC-4960-B368-E7A9F1BBEB9D}" dt="2023-01-03T04:01:26.851" v="2297" actId="947"/>
          <ac:spMkLst>
            <pc:docMk/>
            <pc:sldMk cId="1718846163" sldId="1748"/>
            <ac:spMk id="50" creationId="{05559E39-BC7F-4131-9C71-1275B84D235B}"/>
          </ac:spMkLst>
        </pc:spChg>
        <pc:spChg chg="mod">
          <ac:chgData name="Soleil Yi" userId="c719b956-004a-4243-81dc-14be649b7814" providerId="ADAL" clId="{A5A703BE-71BC-4960-B368-E7A9F1BBEB9D}" dt="2023-01-03T04:01:26.872" v="2301" actId="947"/>
          <ac:spMkLst>
            <pc:docMk/>
            <pc:sldMk cId="1718846163" sldId="1748"/>
            <ac:spMk id="52" creationId="{52106648-E334-4EEB-ABFC-15A3BFAED787}"/>
          </ac:spMkLst>
        </pc:spChg>
        <pc:spChg chg="mod">
          <ac:chgData name="Soleil Yi" userId="c719b956-004a-4243-81dc-14be649b7814" providerId="ADAL" clId="{A5A703BE-71BC-4960-B368-E7A9F1BBEB9D}" dt="2023-01-03T04:01:26.893" v="2305" actId="947"/>
          <ac:spMkLst>
            <pc:docMk/>
            <pc:sldMk cId="1718846163" sldId="1748"/>
            <ac:spMk id="53" creationId="{BF2098B2-6D1B-4DB3-A049-3AA9A3AF60DB}"/>
          </ac:spMkLst>
        </pc:spChg>
        <pc:spChg chg="mod">
          <ac:chgData name="Soleil Yi" userId="c719b956-004a-4243-81dc-14be649b7814" providerId="ADAL" clId="{A5A703BE-71BC-4960-B368-E7A9F1BBEB9D}" dt="2023-01-03T04:01:26.914" v="2309" actId="947"/>
          <ac:spMkLst>
            <pc:docMk/>
            <pc:sldMk cId="1718846163" sldId="1748"/>
            <ac:spMk id="54" creationId="{2AE5B08B-B369-4388-8B82-5E5A8DC00544}"/>
          </ac:spMkLst>
        </pc:spChg>
        <pc:spChg chg="mod">
          <ac:chgData name="Soleil Yi" userId="c719b956-004a-4243-81dc-14be649b7814" providerId="ADAL" clId="{A5A703BE-71BC-4960-B368-E7A9F1BBEB9D}" dt="2023-01-03T04:01:26.938" v="2313" actId="947"/>
          <ac:spMkLst>
            <pc:docMk/>
            <pc:sldMk cId="1718846163" sldId="1748"/>
            <ac:spMk id="55" creationId="{38765D9D-2CFA-40B7-9448-15D3B28325BD}"/>
          </ac:spMkLst>
        </pc:spChg>
        <pc:spChg chg="mod">
          <ac:chgData name="Soleil Yi" userId="c719b956-004a-4243-81dc-14be649b7814" providerId="ADAL" clId="{A5A703BE-71BC-4960-B368-E7A9F1BBEB9D}" dt="2023-01-03T04:01:26.960" v="2317" actId="947"/>
          <ac:spMkLst>
            <pc:docMk/>
            <pc:sldMk cId="1718846163" sldId="1748"/>
            <ac:spMk id="56" creationId="{98F1A31A-7F34-4325-8E9B-FB56140E3F7D}"/>
          </ac:spMkLst>
        </pc:spChg>
        <pc:spChg chg="mod">
          <ac:chgData name="Soleil Yi" userId="c719b956-004a-4243-81dc-14be649b7814" providerId="ADAL" clId="{A5A703BE-71BC-4960-B368-E7A9F1BBEB9D}" dt="2023-01-03T04:01:26.983" v="2321" actId="947"/>
          <ac:spMkLst>
            <pc:docMk/>
            <pc:sldMk cId="1718846163" sldId="1748"/>
            <ac:spMk id="57" creationId="{B9BDF01B-3CED-47C3-8828-8606B36D6ADF}"/>
          </ac:spMkLst>
        </pc:spChg>
        <pc:spChg chg="mod">
          <ac:chgData name="Soleil Yi" userId="c719b956-004a-4243-81dc-14be649b7814" providerId="ADAL" clId="{A5A703BE-71BC-4960-B368-E7A9F1BBEB9D}" dt="2023-01-03T04:01:26.809" v="2289"/>
          <ac:spMkLst>
            <pc:docMk/>
            <pc:sldMk cId="1718846163" sldId="1748"/>
            <ac:spMk id="60" creationId="{E9125FDC-6CED-4E7E-9D9F-1F9CF46C110C}"/>
          </ac:spMkLst>
        </pc:spChg>
        <pc:spChg chg="mod">
          <ac:chgData name="Soleil Yi" userId="c719b956-004a-4243-81dc-14be649b7814" providerId="ADAL" clId="{A5A703BE-71BC-4960-B368-E7A9F1BBEB9D}" dt="2023-01-03T04:01:26.831" v="2293"/>
          <ac:spMkLst>
            <pc:docMk/>
            <pc:sldMk cId="1718846163" sldId="1748"/>
            <ac:spMk id="61" creationId="{D85BF080-258D-4181-B7EE-B9E331AF2136}"/>
          </ac:spMkLst>
        </pc:spChg>
        <pc:spChg chg="mod">
          <ac:chgData name="Soleil Yi" userId="c719b956-004a-4243-81dc-14be649b7814" providerId="ADAL" clId="{A5A703BE-71BC-4960-B368-E7A9F1BBEB9D}" dt="2023-01-03T04:01:26.582" v="2261" actId="947"/>
          <ac:spMkLst>
            <pc:docMk/>
            <pc:sldMk cId="1718846163" sldId="1748"/>
            <ac:spMk id="62" creationId="{6066D767-C3F6-4E41-8379-1CDCBCF53F31}"/>
          </ac:spMkLst>
        </pc:spChg>
        <pc:spChg chg="mod">
          <ac:chgData name="Soleil Yi" userId="c719b956-004a-4243-81dc-14be649b7814" providerId="ADAL" clId="{A5A703BE-71BC-4960-B368-E7A9F1BBEB9D}" dt="2023-01-03T04:01:26.610" v="2265" actId="947"/>
          <ac:spMkLst>
            <pc:docMk/>
            <pc:sldMk cId="1718846163" sldId="1748"/>
            <ac:spMk id="64" creationId="{2CA59036-518F-47DA-8BC5-531178E0F895}"/>
          </ac:spMkLst>
        </pc:spChg>
        <pc:spChg chg="mod">
          <ac:chgData name="Soleil Yi" userId="c719b956-004a-4243-81dc-14be649b7814" providerId="ADAL" clId="{A5A703BE-71BC-4960-B368-E7A9F1BBEB9D}" dt="2023-01-03T04:01:26.637" v="2269" actId="947"/>
          <ac:spMkLst>
            <pc:docMk/>
            <pc:sldMk cId="1718846163" sldId="1748"/>
            <ac:spMk id="65" creationId="{0D4F208C-1235-4576-97B4-703DE40E3230}"/>
          </ac:spMkLst>
        </pc:spChg>
        <pc:spChg chg="mod">
          <ac:chgData name="Soleil Yi" userId="c719b956-004a-4243-81dc-14be649b7814" providerId="ADAL" clId="{A5A703BE-71BC-4960-B368-E7A9F1BBEB9D}" dt="2023-01-03T04:01:26.674" v="2273" actId="947"/>
          <ac:spMkLst>
            <pc:docMk/>
            <pc:sldMk cId="1718846163" sldId="1748"/>
            <ac:spMk id="66" creationId="{830F4D1B-300E-4517-9BAD-8CDDC1986829}"/>
          </ac:spMkLst>
        </pc:spChg>
        <pc:spChg chg="mod">
          <ac:chgData name="Soleil Yi" userId="c719b956-004a-4243-81dc-14be649b7814" providerId="ADAL" clId="{A5A703BE-71BC-4960-B368-E7A9F1BBEB9D}" dt="2023-01-03T04:01:26.707" v="2277" actId="947"/>
          <ac:spMkLst>
            <pc:docMk/>
            <pc:sldMk cId="1718846163" sldId="1748"/>
            <ac:spMk id="67" creationId="{231D1DC6-2B87-408C-B469-F92B79C783D7}"/>
          </ac:spMkLst>
        </pc:spChg>
        <pc:spChg chg="mod">
          <ac:chgData name="Soleil Yi" userId="c719b956-004a-4243-81dc-14be649b7814" providerId="ADAL" clId="{A5A703BE-71BC-4960-B368-E7A9F1BBEB9D}" dt="2023-01-03T04:01:26.739" v="2281" actId="947"/>
          <ac:spMkLst>
            <pc:docMk/>
            <pc:sldMk cId="1718846163" sldId="1748"/>
            <ac:spMk id="68" creationId="{6A5AA1B6-2867-48FF-991D-7514B087AD6D}"/>
          </ac:spMkLst>
        </pc:spChg>
        <pc:spChg chg="mod">
          <ac:chgData name="Soleil Yi" userId="c719b956-004a-4243-81dc-14be649b7814" providerId="ADAL" clId="{A5A703BE-71BC-4960-B368-E7A9F1BBEB9D}" dt="2023-01-03T04:01:26.785" v="2285" actId="947"/>
          <ac:spMkLst>
            <pc:docMk/>
            <pc:sldMk cId="1718846163" sldId="1748"/>
            <ac:spMk id="69" creationId="{D81F35C2-39D6-4771-BF2A-5420B185724D}"/>
          </ac:spMkLst>
        </pc:spChg>
        <pc:spChg chg="mod">
          <ac:chgData name="Soleil Yi" userId="c719b956-004a-4243-81dc-14be649b7814" providerId="ADAL" clId="{A5A703BE-71BC-4960-B368-E7A9F1BBEB9D}" dt="2023-01-03T04:01:26.511" v="2253"/>
          <ac:spMkLst>
            <pc:docMk/>
            <pc:sldMk cId="1718846163" sldId="1748"/>
            <ac:spMk id="72" creationId="{1AFC1977-A4B4-44BA-9D2E-2E18B6AB483C}"/>
          </ac:spMkLst>
        </pc:spChg>
        <pc:spChg chg="mod">
          <ac:chgData name="Soleil Yi" userId="c719b956-004a-4243-81dc-14be649b7814" providerId="ADAL" clId="{A5A703BE-71BC-4960-B368-E7A9F1BBEB9D}" dt="2023-01-03T04:01:26.555" v="2257"/>
          <ac:spMkLst>
            <pc:docMk/>
            <pc:sldMk cId="1718846163" sldId="1748"/>
            <ac:spMk id="73" creationId="{5D20F1AC-4F3A-45F4-8709-973EF35A943C}"/>
          </ac:spMkLst>
        </pc:spChg>
        <pc:spChg chg="mod">
          <ac:chgData name="Soleil Yi" userId="c719b956-004a-4243-81dc-14be649b7814" providerId="ADAL" clId="{A5A703BE-71BC-4960-B368-E7A9F1BBEB9D}" dt="2023-01-03T04:01:26.291" v="2225" actId="947"/>
          <ac:spMkLst>
            <pc:docMk/>
            <pc:sldMk cId="1718846163" sldId="1748"/>
            <ac:spMk id="74" creationId="{A167EEE9-7D7B-4067-9C2E-44EA820CA260}"/>
          </ac:spMkLst>
        </pc:spChg>
        <pc:spChg chg="mod">
          <ac:chgData name="Soleil Yi" userId="c719b956-004a-4243-81dc-14be649b7814" providerId="ADAL" clId="{A5A703BE-71BC-4960-B368-E7A9F1BBEB9D}" dt="2023-01-03T04:01:26.312" v="2229" actId="947"/>
          <ac:spMkLst>
            <pc:docMk/>
            <pc:sldMk cId="1718846163" sldId="1748"/>
            <ac:spMk id="76" creationId="{B1FF333E-0BBE-4626-86ED-4D53CCBBD2EE}"/>
          </ac:spMkLst>
        </pc:spChg>
        <pc:spChg chg="mod">
          <ac:chgData name="Soleil Yi" userId="c719b956-004a-4243-81dc-14be649b7814" providerId="ADAL" clId="{A5A703BE-71BC-4960-B368-E7A9F1BBEB9D}" dt="2023-01-03T04:01:26.338" v="2233" actId="947"/>
          <ac:spMkLst>
            <pc:docMk/>
            <pc:sldMk cId="1718846163" sldId="1748"/>
            <ac:spMk id="77" creationId="{EB9E3296-F4C8-4AA4-AE85-F5BD65E61612}"/>
          </ac:spMkLst>
        </pc:spChg>
        <pc:spChg chg="mod">
          <ac:chgData name="Soleil Yi" userId="c719b956-004a-4243-81dc-14be649b7814" providerId="ADAL" clId="{A5A703BE-71BC-4960-B368-E7A9F1BBEB9D}" dt="2023-01-03T04:01:26.358" v="2237" actId="947"/>
          <ac:spMkLst>
            <pc:docMk/>
            <pc:sldMk cId="1718846163" sldId="1748"/>
            <ac:spMk id="78" creationId="{AAAD35D6-70D6-4E25-8853-FA9EE7F534AC}"/>
          </ac:spMkLst>
        </pc:spChg>
        <pc:spChg chg="mod">
          <ac:chgData name="Soleil Yi" userId="c719b956-004a-4243-81dc-14be649b7814" providerId="ADAL" clId="{A5A703BE-71BC-4960-B368-E7A9F1BBEB9D}" dt="2023-01-03T04:01:26.391" v="2241" actId="947"/>
          <ac:spMkLst>
            <pc:docMk/>
            <pc:sldMk cId="1718846163" sldId="1748"/>
            <ac:spMk id="79" creationId="{3687FE74-B6B0-47CA-9CA6-F2A631E7CEE0}"/>
          </ac:spMkLst>
        </pc:spChg>
        <pc:spChg chg="mod">
          <ac:chgData name="Soleil Yi" userId="c719b956-004a-4243-81dc-14be649b7814" providerId="ADAL" clId="{A5A703BE-71BC-4960-B368-E7A9F1BBEB9D}" dt="2023-01-03T04:01:26.430" v="2245" actId="947"/>
          <ac:spMkLst>
            <pc:docMk/>
            <pc:sldMk cId="1718846163" sldId="1748"/>
            <ac:spMk id="80" creationId="{13FEAB7E-33DF-4333-AE51-30316FB8A744}"/>
          </ac:spMkLst>
        </pc:spChg>
        <pc:spChg chg="mod">
          <ac:chgData name="Soleil Yi" userId="c719b956-004a-4243-81dc-14be649b7814" providerId="ADAL" clId="{A5A703BE-71BC-4960-B368-E7A9F1BBEB9D}" dt="2023-01-03T04:01:26.475" v="2249" actId="947"/>
          <ac:spMkLst>
            <pc:docMk/>
            <pc:sldMk cId="1718846163" sldId="1748"/>
            <ac:spMk id="81" creationId="{00FCCD11-28EA-4B99-8AD5-1DF5BC6E6D1F}"/>
          </ac:spMkLst>
        </pc:spChg>
        <pc:spChg chg="mod">
          <ac:chgData name="Soleil Yi" userId="c719b956-004a-4243-81dc-14be649b7814" providerId="ADAL" clId="{A5A703BE-71BC-4960-B368-E7A9F1BBEB9D}" dt="2023-01-03T04:01:26.073" v="2190" actId="947"/>
          <ac:spMkLst>
            <pc:docMk/>
            <pc:sldMk cId="1718846163" sldId="1748"/>
            <ac:spMk id="82" creationId="{412F8A28-A0DB-4196-BD12-9F9FFD605633}"/>
          </ac:spMkLst>
        </pc:spChg>
        <pc:spChg chg="mod">
          <ac:chgData name="Soleil Yi" userId="c719b956-004a-4243-81dc-14be649b7814" providerId="ADAL" clId="{A5A703BE-71BC-4960-B368-E7A9F1BBEB9D}" dt="2023-01-03T04:01:26.114" v="2201" actId="947"/>
          <ac:spMkLst>
            <pc:docMk/>
            <pc:sldMk cId="1718846163" sldId="1748"/>
            <ac:spMk id="83" creationId="{4AC86602-775B-41F6-9285-D2F9E1DA9D76}"/>
          </ac:spMkLst>
        </pc:spChg>
        <pc:spChg chg="mod">
          <ac:chgData name="Soleil Yi" userId="c719b956-004a-4243-81dc-14be649b7814" providerId="ADAL" clId="{A5A703BE-71BC-4960-B368-E7A9F1BBEB9D}" dt="2023-01-03T04:01:26.143" v="2205" actId="947"/>
          <ac:spMkLst>
            <pc:docMk/>
            <pc:sldMk cId="1718846163" sldId="1748"/>
            <ac:spMk id="84" creationId="{ED2EB48C-1ECD-436F-864F-2AE59C636FA8}"/>
          </ac:spMkLst>
        </pc:spChg>
        <pc:spChg chg="mod">
          <ac:chgData name="Soleil Yi" userId="c719b956-004a-4243-81dc-14be649b7814" providerId="ADAL" clId="{A5A703BE-71BC-4960-B368-E7A9F1BBEB9D}" dt="2023-01-03T04:01:26.176" v="2209" actId="947"/>
          <ac:spMkLst>
            <pc:docMk/>
            <pc:sldMk cId="1718846163" sldId="1748"/>
            <ac:spMk id="85" creationId="{ABABBBA5-11DA-4318-ACFD-79AF3A0755CA}"/>
          </ac:spMkLst>
        </pc:spChg>
        <pc:spChg chg="mod">
          <ac:chgData name="Soleil Yi" userId="c719b956-004a-4243-81dc-14be649b7814" providerId="ADAL" clId="{A5A703BE-71BC-4960-B368-E7A9F1BBEB9D}" dt="2023-01-03T04:01:26.207" v="2213" actId="947"/>
          <ac:spMkLst>
            <pc:docMk/>
            <pc:sldMk cId="1718846163" sldId="1748"/>
            <ac:spMk id="86" creationId="{B5592EB2-41EF-4B60-AFC5-98F88102403A}"/>
          </ac:spMkLst>
        </pc:spChg>
        <pc:spChg chg="mod">
          <ac:chgData name="Soleil Yi" userId="c719b956-004a-4243-81dc-14be649b7814" providerId="ADAL" clId="{A5A703BE-71BC-4960-B368-E7A9F1BBEB9D}" dt="2023-01-03T04:01:26.232" v="2217" actId="947"/>
          <ac:spMkLst>
            <pc:docMk/>
            <pc:sldMk cId="1718846163" sldId="1748"/>
            <ac:spMk id="87" creationId="{FC154698-A6F1-40E5-A10F-ED523F8A5F89}"/>
          </ac:spMkLst>
        </pc:spChg>
        <pc:spChg chg="mod">
          <ac:chgData name="Soleil Yi" userId="c719b956-004a-4243-81dc-14be649b7814" providerId="ADAL" clId="{A5A703BE-71BC-4960-B368-E7A9F1BBEB9D}" dt="2023-01-03T04:01:26.265" v="2221" actId="947"/>
          <ac:spMkLst>
            <pc:docMk/>
            <pc:sldMk cId="1718846163" sldId="1748"/>
            <ac:spMk id="88" creationId="{98F291A5-69CE-445E-8738-362984EC37A8}"/>
          </ac:spMkLst>
        </pc:spChg>
      </pc:sldChg>
      <pc:sldChg chg="modSp mod">
        <pc:chgData name="Soleil Yi" userId="c719b956-004a-4243-81dc-14be649b7814" providerId="ADAL" clId="{A5A703BE-71BC-4960-B368-E7A9F1BBEB9D}" dt="2023-01-03T04:01:30.788" v="2905" actId="947"/>
        <pc:sldMkLst>
          <pc:docMk/>
          <pc:sldMk cId="4216187612" sldId="1749"/>
        </pc:sldMkLst>
        <pc:spChg chg="mod">
          <ac:chgData name="Soleil Yi" userId="c719b956-004a-4243-81dc-14be649b7814" providerId="ADAL" clId="{A5A703BE-71BC-4960-B368-E7A9F1BBEB9D}" dt="2023-01-03T04:01:29.966" v="2769" actId="947"/>
          <ac:spMkLst>
            <pc:docMk/>
            <pc:sldMk cId="4216187612" sldId="1749"/>
            <ac:spMk id="2" creationId="{0FC9456A-D14E-4621-9DBB-7C40BF319810}"/>
          </ac:spMkLst>
        </pc:spChg>
        <pc:spChg chg="mod">
          <ac:chgData name="Soleil Yi" userId="c719b956-004a-4243-81dc-14be649b7814" providerId="ADAL" clId="{A5A703BE-71BC-4960-B368-E7A9F1BBEB9D}" dt="2023-01-03T04:01:30.047" v="2782" actId="947"/>
          <ac:spMkLst>
            <pc:docMk/>
            <pc:sldMk cId="4216187612" sldId="1749"/>
            <ac:spMk id="3" creationId="{8430D6E9-696B-47AA-B06C-C0FE6FF84657}"/>
          </ac:spMkLst>
        </pc:spChg>
        <pc:spChg chg="mod">
          <ac:chgData name="Soleil Yi" userId="c719b956-004a-4243-81dc-14be649b7814" providerId="ADAL" clId="{A5A703BE-71BC-4960-B368-E7A9F1BBEB9D}" dt="2023-01-03T04:01:30.035" v="2779" actId="947"/>
          <ac:spMkLst>
            <pc:docMk/>
            <pc:sldMk cId="4216187612" sldId="1749"/>
            <ac:spMk id="4" creationId="{1564BF71-373E-409C-92A3-70E8333FD326}"/>
          </ac:spMkLst>
        </pc:spChg>
        <pc:spChg chg="mod">
          <ac:chgData name="Soleil Yi" userId="c719b956-004a-4243-81dc-14be649b7814" providerId="ADAL" clId="{A5A703BE-71BC-4960-B368-E7A9F1BBEB9D}" dt="2023-01-03T04:01:30.423" v="2837" actId="947"/>
          <ac:spMkLst>
            <pc:docMk/>
            <pc:sldMk cId="4216187612" sldId="1749"/>
            <ac:spMk id="14" creationId="{589F48D3-CBC0-4858-8F83-544D7B9D99F0}"/>
          </ac:spMkLst>
        </pc:spChg>
        <pc:spChg chg="mod">
          <ac:chgData name="Soleil Yi" userId="c719b956-004a-4243-81dc-14be649b7814" providerId="ADAL" clId="{A5A703BE-71BC-4960-B368-E7A9F1BBEB9D}" dt="2023-01-03T04:01:30.451" v="2841" actId="947"/>
          <ac:spMkLst>
            <pc:docMk/>
            <pc:sldMk cId="4216187612" sldId="1749"/>
            <ac:spMk id="15" creationId="{8079E97C-45FD-4281-A771-9C0779EE670B}"/>
          </ac:spMkLst>
        </pc:spChg>
        <pc:spChg chg="mod">
          <ac:chgData name="Soleil Yi" userId="c719b956-004a-4243-81dc-14be649b7814" providerId="ADAL" clId="{A5A703BE-71BC-4960-B368-E7A9F1BBEB9D}" dt="2023-01-03T04:01:30.470" v="2845" actId="947"/>
          <ac:spMkLst>
            <pc:docMk/>
            <pc:sldMk cId="4216187612" sldId="1749"/>
            <ac:spMk id="16" creationId="{86AADED2-D50C-45C0-A463-2B4551965797}"/>
          </ac:spMkLst>
        </pc:spChg>
        <pc:spChg chg="mod">
          <ac:chgData name="Soleil Yi" userId="c719b956-004a-4243-81dc-14be649b7814" providerId="ADAL" clId="{A5A703BE-71BC-4960-B368-E7A9F1BBEB9D}" dt="2023-01-03T04:01:30.489" v="2849" actId="947"/>
          <ac:spMkLst>
            <pc:docMk/>
            <pc:sldMk cId="4216187612" sldId="1749"/>
            <ac:spMk id="17" creationId="{3AFA1368-7BA2-4E57-A29C-59B6A490FA4C}"/>
          </ac:spMkLst>
        </pc:spChg>
        <pc:spChg chg="mod">
          <ac:chgData name="Soleil Yi" userId="c719b956-004a-4243-81dc-14be649b7814" providerId="ADAL" clId="{A5A703BE-71BC-4960-B368-E7A9F1BBEB9D}" dt="2023-01-03T04:01:30.508" v="2853" actId="947"/>
          <ac:spMkLst>
            <pc:docMk/>
            <pc:sldMk cId="4216187612" sldId="1749"/>
            <ac:spMk id="18" creationId="{9906C753-FB15-49BF-9269-50D2B5D3C82C}"/>
          </ac:spMkLst>
        </pc:spChg>
        <pc:spChg chg="mod">
          <ac:chgData name="Soleil Yi" userId="c719b956-004a-4243-81dc-14be649b7814" providerId="ADAL" clId="{A5A703BE-71BC-4960-B368-E7A9F1BBEB9D}" dt="2023-01-03T04:01:30.527" v="2857" actId="947"/>
          <ac:spMkLst>
            <pc:docMk/>
            <pc:sldMk cId="4216187612" sldId="1749"/>
            <ac:spMk id="19" creationId="{98B008CA-4633-4960-845E-7845714236A5}"/>
          </ac:spMkLst>
        </pc:spChg>
        <pc:spChg chg="mod">
          <ac:chgData name="Soleil Yi" userId="c719b956-004a-4243-81dc-14be649b7814" providerId="ADAL" clId="{A5A703BE-71BC-4960-B368-E7A9F1BBEB9D}" dt="2023-01-03T04:01:30.761" v="2901" actId="947"/>
          <ac:spMkLst>
            <pc:docMk/>
            <pc:sldMk cId="4216187612" sldId="1749"/>
            <ac:spMk id="26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788" v="2905" actId="947"/>
          <ac:spMkLst>
            <pc:docMk/>
            <pc:sldMk cId="4216187612" sldId="1749"/>
            <ac:spMk id="27" creationId="{A2EEFC9B-DF97-4409-9AEF-F4D30C170A49}"/>
          </ac:spMkLst>
        </pc:spChg>
        <pc:spChg chg="mod">
          <ac:chgData name="Soleil Yi" userId="c719b956-004a-4243-81dc-14be649b7814" providerId="ADAL" clId="{A5A703BE-71BC-4960-B368-E7A9F1BBEB9D}" dt="2023-01-03T04:01:30.713" v="2893" actId="947"/>
          <ac:spMkLst>
            <pc:docMk/>
            <pc:sldMk cId="4216187612" sldId="1749"/>
            <ac:spMk id="28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732" v="2897" actId="947"/>
          <ac:spMkLst>
            <pc:docMk/>
            <pc:sldMk cId="4216187612" sldId="1749"/>
            <ac:spMk id="29" creationId="{863DC8BA-7BB3-471F-A2DD-EA719CB21893}"/>
          </ac:spMkLst>
        </pc:spChg>
        <pc:spChg chg="mod">
          <ac:chgData name="Soleil Yi" userId="c719b956-004a-4243-81dc-14be649b7814" providerId="ADAL" clId="{A5A703BE-71BC-4960-B368-E7A9F1BBEB9D}" dt="2023-01-03T04:01:30.667" v="2885" actId="947"/>
          <ac:spMkLst>
            <pc:docMk/>
            <pc:sldMk cId="4216187612" sldId="1749"/>
            <ac:spMk id="30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688" v="2889" actId="947"/>
          <ac:spMkLst>
            <pc:docMk/>
            <pc:sldMk cId="4216187612" sldId="1749"/>
            <ac:spMk id="31" creationId="{31E02C35-0FF5-45FB-B430-4EF8BA144C03}"/>
          </ac:spMkLst>
        </pc:spChg>
        <pc:spChg chg="mod">
          <ac:chgData name="Soleil Yi" userId="c719b956-004a-4243-81dc-14be649b7814" providerId="ADAL" clId="{A5A703BE-71BC-4960-B368-E7A9F1BBEB9D}" dt="2023-01-03T04:01:30.627" v="2877" actId="947"/>
          <ac:spMkLst>
            <pc:docMk/>
            <pc:sldMk cId="4216187612" sldId="1749"/>
            <ac:spMk id="32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646" v="2881" actId="947"/>
          <ac:spMkLst>
            <pc:docMk/>
            <pc:sldMk cId="4216187612" sldId="1749"/>
            <ac:spMk id="33" creationId="{B1A01DF2-4C28-440C-BF8B-43902A41532A}"/>
          </ac:spMkLst>
        </pc:spChg>
        <pc:spChg chg="mod">
          <ac:chgData name="Soleil Yi" userId="c719b956-004a-4243-81dc-14be649b7814" providerId="ADAL" clId="{A5A703BE-71BC-4960-B368-E7A9F1BBEB9D}" dt="2023-01-03T04:01:30.589" v="2869" actId="947"/>
          <ac:spMkLst>
            <pc:docMk/>
            <pc:sldMk cId="4216187612" sldId="1749"/>
            <ac:spMk id="34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608" v="2873" actId="947"/>
          <ac:spMkLst>
            <pc:docMk/>
            <pc:sldMk cId="4216187612" sldId="1749"/>
            <ac:spMk id="35" creationId="{43780488-115B-4F3F-81D5-0AF60E1EE43E}"/>
          </ac:spMkLst>
        </pc:spChg>
        <pc:spChg chg="mod">
          <ac:chgData name="Soleil Yi" userId="c719b956-004a-4243-81dc-14be649b7814" providerId="ADAL" clId="{A5A703BE-71BC-4960-B368-E7A9F1BBEB9D}" dt="2023-01-03T04:01:30.547" v="2861" actId="947"/>
          <ac:spMkLst>
            <pc:docMk/>
            <pc:sldMk cId="4216187612" sldId="1749"/>
            <ac:spMk id="36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0.568" v="2865" actId="947"/>
          <ac:spMkLst>
            <pc:docMk/>
            <pc:sldMk cId="4216187612" sldId="1749"/>
            <ac:spMk id="37" creationId="{17AB5860-6300-4928-9B79-0BDAEFED8E20}"/>
          </ac:spMkLst>
        </pc:spChg>
        <pc:spChg chg="mod">
          <ac:chgData name="Soleil Yi" userId="c719b956-004a-4243-81dc-14be649b7814" providerId="ADAL" clId="{A5A703BE-71BC-4960-B368-E7A9F1BBEB9D}" dt="2023-01-03T04:01:30.006" v="2773"/>
          <ac:spMkLst>
            <pc:docMk/>
            <pc:sldMk cId="4216187612" sldId="1749"/>
            <ac:spMk id="38" creationId="{2F772B38-6746-43E1-A547-47E7B2F17310}"/>
          </ac:spMkLst>
        </pc:spChg>
        <pc:spChg chg="mod">
          <ac:chgData name="Soleil Yi" userId="c719b956-004a-4243-81dc-14be649b7814" providerId="ADAL" clId="{A5A703BE-71BC-4960-B368-E7A9F1BBEB9D}" dt="2023-01-03T04:01:30.052" v="2785"/>
          <ac:spMkLst>
            <pc:docMk/>
            <pc:sldMk cId="4216187612" sldId="1749"/>
            <ac:spMk id="39" creationId="{0BCC2844-C761-4B0D-8E74-C98403ABFFCC}"/>
          </ac:spMkLst>
        </pc:spChg>
        <pc:spChg chg="mod">
          <ac:chgData name="Soleil Yi" userId="c719b956-004a-4243-81dc-14be649b7814" providerId="ADAL" clId="{A5A703BE-71BC-4960-B368-E7A9F1BBEB9D}" dt="2023-01-03T04:01:30.083" v="2789" actId="947"/>
          <ac:spMkLst>
            <pc:docMk/>
            <pc:sldMk cId="4216187612" sldId="1749"/>
            <ac:spMk id="40" creationId="{CB92442D-0C1C-4E45-AA3A-1D72A608A861}"/>
          </ac:spMkLst>
        </pc:spChg>
        <pc:spChg chg="mod">
          <ac:chgData name="Soleil Yi" userId="c719b956-004a-4243-81dc-14be649b7814" providerId="ADAL" clId="{A5A703BE-71BC-4960-B368-E7A9F1BBEB9D}" dt="2023-01-03T04:01:30.106" v="2793" actId="947"/>
          <ac:spMkLst>
            <pc:docMk/>
            <pc:sldMk cId="4216187612" sldId="1749"/>
            <ac:spMk id="41" creationId="{D4598487-33F6-4CA1-8783-A1D622B5E6C7}"/>
          </ac:spMkLst>
        </pc:spChg>
        <pc:spChg chg="mod">
          <ac:chgData name="Soleil Yi" userId="c719b956-004a-4243-81dc-14be649b7814" providerId="ADAL" clId="{A5A703BE-71BC-4960-B368-E7A9F1BBEB9D}" dt="2023-01-03T04:01:30.126" v="2797" actId="947"/>
          <ac:spMkLst>
            <pc:docMk/>
            <pc:sldMk cId="4216187612" sldId="1749"/>
            <ac:spMk id="42" creationId="{F34F333A-7485-4EA9-93BA-2E2BE56BD240}"/>
          </ac:spMkLst>
        </pc:spChg>
        <pc:spChg chg="mod">
          <ac:chgData name="Soleil Yi" userId="c719b956-004a-4243-81dc-14be649b7814" providerId="ADAL" clId="{A5A703BE-71BC-4960-B368-E7A9F1BBEB9D}" dt="2023-01-03T04:01:30.149" v="2801" actId="947"/>
          <ac:spMkLst>
            <pc:docMk/>
            <pc:sldMk cId="4216187612" sldId="1749"/>
            <ac:spMk id="43" creationId="{EA97A3E1-EDAA-4947-9884-E9267CDA9787}"/>
          </ac:spMkLst>
        </pc:spChg>
        <pc:spChg chg="mod">
          <ac:chgData name="Soleil Yi" userId="c719b956-004a-4243-81dc-14be649b7814" providerId="ADAL" clId="{A5A703BE-71BC-4960-B368-E7A9F1BBEB9D}" dt="2023-01-03T04:01:30.173" v="2805" actId="947"/>
          <ac:spMkLst>
            <pc:docMk/>
            <pc:sldMk cId="4216187612" sldId="1749"/>
            <ac:spMk id="44" creationId="{FCEC170F-722B-4D7A-9486-E9040174F071}"/>
          </ac:spMkLst>
        </pc:spChg>
        <pc:spChg chg="mod">
          <ac:chgData name="Soleil Yi" userId="c719b956-004a-4243-81dc-14be649b7814" providerId="ADAL" clId="{A5A703BE-71BC-4960-B368-E7A9F1BBEB9D}" dt="2023-01-03T04:01:30.196" v="2809" actId="947"/>
          <ac:spMkLst>
            <pc:docMk/>
            <pc:sldMk cId="4216187612" sldId="1749"/>
            <ac:spMk id="45" creationId="{7D60CAEF-A6F5-461D-9F18-54086FD9CC11}"/>
          </ac:spMkLst>
        </pc:spChg>
        <pc:spChg chg="mod">
          <ac:chgData name="Soleil Yi" userId="c719b956-004a-4243-81dc-14be649b7814" providerId="ADAL" clId="{A5A703BE-71BC-4960-B368-E7A9F1BBEB9D}" dt="2023-01-03T04:01:30.240" v="2813" actId="947"/>
          <ac:spMkLst>
            <pc:docMk/>
            <pc:sldMk cId="4216187612" sldId="1749"/>
            <ac:spMk id="46" creationId="{E7BEEBC1-0331-4EB4-9A95-C409A3B1BD94}"/>
          </ac:spMkLst>
        </pc:spChg>
        <pc:spChg chg="mod">
          <ac:chgData name="Soleil Yi" userId="c719b956-004a-4243-81dc-14be649b7814" providerId="ADAL" clId="{A5A703BE-71BC-4960-B368-E7A9F1BBEB9D}" dt="2023-01-03T04:01:30.277" v="2817" actId="947"/>
          <ac:spMkLst>
            <pc:docMk/>
            <pc:sldMk cId="4216187612" sldId="1749"/>
            <ac:spMk id="47" creationId="{5F9BF8A5-855C-43C6-B7FD-812E9AA1557D}"/>
          </ac:spMkLst>
        </pc:spChg>
        <pc:spChg chg="mod">
          <ac:chgData name="Soleil Yi" userId="c719b956-004a-4243-81dc-14be649b7814" providerId="ADAL" clId="{A5A703BE-71BC-4960-B368-E7A9F1BBEB9D}" dt="2023-01-03T04:01:30.294" v="2821"/>
          <ac:spMkLst>
            <pc:docMk/>
            <pc:sldMk cId="4216187612" sldId="1749"/>
            <ac:spMk id="48" creationId="{2328220D-AC98-45EA-A737-BC2263766DCB}"/>
          </ac:spMkLst>
        </pc:spChg>
        <pc:spChg chg="mod">
          <ac:chgData name="Soleil Yi" userId="c719b956-004a-4243-81dc-14be649b7814" providerId="ADAL" clId="{A5A703BE-71BC-4960-B368-E7A9F1BBEB9D}" dt="2023-01-03T04:01:30.315" v="2825"/>
          <ac:spMkLst>
            <pc:docMk/>
            <pc:sldMk cId="4216187612" sldId="1749"/>
            <ac:spMk id="49" creationId="{42C3C798-1FD1-4525-978B-AA386E81A5D2}"/>
          </ac:spMkLst>
        </pc:spChg>
        <pc:spChg chg="mod">
          <ac:chgData name="Soleil Yi" userId="c719b956-004a-4243-81dc-14be649b7814" providerId="ADAL" clId="{A5A703BE-71BC-4960-B368-E7A9F1BBEB9D}" dt="2023-01-03T04:01:30.334" v="2829"/>
          <ac:spMkLst>
            <pc:docMk/>
            <pc:sldMk cId="4216187612" sldId="1749"/>
            <ac:spMk id="50" creationId="{0DAD2377-11FD-49A3-A202-1C7203A9A6BF}"/>
          </ac:spMkLst>
        </pc:spChg>
        <pc:spChg chg="mod">
          <ac:chgData name="Soleil Yi" userId="c719b956-004a-4243-81dc-14be649b7814" providerId="ADAL" clId="{A5A703BE-71BC-4960-B368-E7A9F1BBEB9D}" dt="2023-01-03T04:01:30.354" v="2833"/>
          <ac:spMkLst>
            <pc:docMk/>
            <pc:sldMk cId="4216187612" sldId="1749"/>
            <ac:spMk id="51" creationId="{D241DDEE-42CD-466D-8B52-A1E7C3002452}"/>
          </ac:spMkLst>
        </pc:spChg>
      </pc:sldChg>
      <pc:sldChg chg="modSp mod">
        <pc:chgData name="Soleil Yi" userId="c719b956-004a-4243-81dc-14be649b7814" providerId="ADAL" clId="{A5A703BE-71BC-4960-B368-E7A9F1BBEB9D}" dt="2023-01-03T04:01:29.546" v="2697" actId="947"/>
        <pc:sldMkLst>
          <pc:docMk/>
          <pc:sldMk cId="1278293433" sldId="1750"/>
        </pc:sldMkLst>
        <pc:spChg chg="mod">
          <ac:chgData name="Soleil Yi" userId="c719b956-004a-4243-81dc-14be649b7814" providerId="ADAL" clId="{A5A703BE-71BC-4960-B368-E7A9F1BBEB9D}" dt="2023-01-03T04:01:29.103" v="2621" actId="947"/>
          <ac:spMkLst>
            <pc:docMk/>
            <pc:sldMk cId="1278293433" sldId="1750"/>
            <ac:spMk id="2" creationId="{905C2202-4F8F-4719-AFC9-BFBD88672500}"/>
          </ac:spMkLst>
        </pc:spChg>
        <pc:spChg chg="mod">
          <ac:chgData name="Soleil Yi" userId="c719b956-004a-4243-81dc-14be649b7814" providerId="ADAL" clId="{A5A703BE-71BC-4960-B368-E7A9F1BBEB9D}" dt="2023-01-03T04:01:29.163" v="2632" actId="947"/>
          <ac:spMkLst>
            <pc:docMk/>
            <pc:sldMk cId="1278293433" sldId="1750"/>
            <ac:spMk id="3" creationId="{E17B3829-665D-4A84-8955-D74A824F1661}"/>
          </ac:spMkLst>
        </pc:spChg>
        <pc:spChg chg="mod">
          <ac:chgData name="Soleil Yi" userId="c719b956-004a-4243-81dc-14be649b7814" providerId="ADAL" clId="{A5A703BE-71BC-4960-B368-E7A9F1BBEB9D}" dt="2023-01-03T04:01:29.167" v="2633" actId="947"/>
          <ac:spMkLst>
            <pc:docMk/>
            <pc:sldMk cId="1278293433" sldId="1750"/>
            <ac:spMk id="4" creationId="{A8AD2EA2-B1D7-4956-9BFF-E200754249DB}"/>
          </ac:spMkLst>
        </pc:spChg>
        <pc:spChg chg="mod">
          <ac:chgData name="Soleil Yi" userId="c719b956-004a-4243-81dc-14be649b7814" providerId="ADAL" clId="{A5A703BE-71BC-4960-B368-E7A9F1BBEB9D}" dt="2023-01-03T04:01:29.361" v="2665" actId="947"/>
          <ac:spMkLst>
            <pc:docMk/>
            <pc:sldMk cId="1278293433" sldId="1750"/>
            <ac:spMk id="14" creationId="{06A0C1B7-E0D0-49FA-A761-06C5DBD7CDF2}"/>
          </ac:spMkLst>
        </pc:spChg>
        <pc:spChg chg="mod">
          <ac:chgData name="Soleil Yi" userId="c719b956-004a-4243-81dc-14be649b7814" providerId="ADAL" clId="{A5A703BE-71BC-4960-B368-E7A9F1BBEB9D}" dt="2023-01-03T04:01:29.524" v="2693" actId="947"/>
          <ac:spMkLst>
            <pc:docMk/>
            <pc:sldMk cId="1278293433" sldId="1750"/>
            <ac:spMk id="19" creationId="{2F03AAEA-C6D1-452A-B240-9F3A073E0B10}"/>
          </ac:spMkLst>
        </pc:spChg>
        <pc:spChg chg="mod">
          <ac:chgData name="Soleil Yi" userId="c719b956-004a-4243-81dc-14be649b7814" providerId="ADAL" clId="{A5A703BE-71BC-4960-B368-E7A9F1BBEB9D}" dt="2023-01-03T04:01:29.546" v="2697" actId="947"/>
          <ac:spMkLst>
            <pc:docMk/>
            <pc:sldMk cId="1278293433" sldId="1750"/>
            <ac:spMk id="20" creationId="{B6FDD658-7FB1-47C5-AA83-33DCFFDB9EB0}"/>
          </ac:spMkLst>
        </pc:spChg>
        <pc:spChg chg="mod">
          <ac:chgData name="Soleil Yi" userId="c719b956-004a-4243-81dc-14be649b7814" providerId="ADAL" clId="{A5A703BE-71BC-4960-B368-E7A9F1BBEB9D}" dt="2023-01-03T04:01:29.466" v="2685" actId="947"/>
          <ac:spMkLst>
            <pc:docMk/>
            <pc:sldMk cId="1278293433" sldId="1750"/>
            <ac:spMk id="21" creationId="{84EB465E-9E98-4419-BA34-47AA79B71754}"/>
          </ac:spMkLst>
        </pc:spChg>
        <pc:spChg chg="mod">
          <ac:chgData name="Soleil Yi" userId="c719b956-004a-4243-81dc-14be649b7814" providerId="ADAL" clId="{A5A703BE-71BC-4960-B368-E7A9F1BBEB9D}" dt="2023-01-03T04:01:29.495" v="2689" actId="947"/>
          <ac:spMkLst>
            <pc:docMk/>
            <pc:sldMk cId="1278293433" sldId="1750"/>
            <ac:spMk id="22" creationId="{927F9054-CD7F-4284-9C0A-321B96E53D76}"/>
          </ac:spMkLst>
        </pc:spChg>
        <pc:spChg chg="mod">
          <ac:chgData name="Soleil Yi" userId="c719b956-004a-4243-81dc-14be649b7814" providerId="ADAL" clId="{A5A703BE-71BC-4960-B368-E7A9F1BBEB9D}" dt="2023-01-03T04:01:29.418" v="2677" actId="947"/>
          <ac:spMkLst>
            <pc:docMk/>
            <pc:sldMk cId="1278293433" sldId="1750"/>
            <ac:spMk id="23" creationId="{94127D2C-5EFE-43C2-9996-EC06EBFC82A1}"/>
          </ac:spMkLst>
        </pc:spChg>
        <pc:spChg chg="mod">
          <ac:chgData name="Soleil Yi" userId="c719b956-004a-4243-81dc-14be649b7814" providerId="ADAL" clId="{A5A703BE-71BC-4960-B368-E7A9F1BBEB9D}" dt="2023-01-03T04:01:29.438" v="2681" actId="947"/>
          <ac:spMkLst>
            <pc:docMk/>
            <pc:sldMk cId="1278293433" sldId="1750"/>
            <ac:spMk id="24" creationId="{E2E8E7F2-FA5A-4EA7-B764-391A293BDB83}"/>
          </ac:spMkLst>
        </pc:spChg>
        <pc:spChg chg="mod">
          <ac:chgData name="Soleil Yi" userId="c719b956-004a-4243-81dc-14be649b7814" providerId="ADAL" clId="{A5A703BE-71BC-4960-B368-E7A9F1BBEB9D}" dt="2023-01-03T04:01:29.380" v="2669" actId="947"/>
          <ac:spMkLst>
            <pc:docMk/>
            <pc:sldMk cId="1278293433" sldId="1750"/>
            <ac:spMk id="25" creationId="{788A86C2-0FD2-4473-BDDE-5F3CA6688080}"/>
          </ac:spMkLst>
        </pc:spChg>
        <pc:spChg chg="mod">
          <ac:chgData name="Soleil Yi" userId="c719b956-004a-4243-81dc-14be649b7814" providerId="ADAL" clId="{A5A703BE-71BC-4960-B368-E7A9F1BBEB9D}" dt="2023-01-03T04:01:29.400" v="2673" actId="947"/>
          <ac:spMkLst>
            <pc:docMk/>
            <pc:sldMk cId="1278293433" sldId="1750"/>
            <ac:spMk id="26" creationId="{EE51285C-B80C-4FA6-8D9D-FB45D92553F7}"/>
          </ac:spMkLst>
        </pc:spChg>
        <pc:spChg chg="mod">
          <ac:chgData name="Soleil Yi" userId="c719b956-004a-4243-81dc-14be649b7814" providerId="ADAL" clId="{A5A703BE-71BC-4960-B368-E7A9F1BBEB9D}" dt="2023-01-03T04:01:29.299" v="2657" actId="947"/>
          <ac:spMkLst>
            <pc:docMk/>
            <pc:sldMk cId="1278293433" sldId="1750"/>
            <ac:spMk id="27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318" v="2661" actId="947"/>
          <ac:spMkLst>
            <pc:docMk/>
            <pc:sldMk cId="1278293433" sldId="1750"/>
            <ac:spMk id="28" creationId="{2396488A-6217-4E73-B312-8C3464BC6731}"/>
          </ac:spMkLst>
        </pc:spChg>
        <pc:spChg chg="mod">
          <ac:chgData name="Soleil Yi" userId="c719b956-004a-4243-81dc-14be649b7814" providerId="ADAL" clId="{A5A703BE-71BC-4960-B368-E7A9F1BBEB9D}" dt="2023-01-03T04:01:29.258" v="2649" actId="947"/>
          <ac:spMkLst>
            <pc:docMk/>
            <pc:sldMk cId="1278293433" sldId="1750"/>
            <ac:spMk id="29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279" v="2653" actId="947"/>
          <ac:spMkLst>
            <pc:docMk/>
            <pc:sldMk cId="1278293433" sldId="1750"/>
            <ac:spMk id="30" creationId="{4F50A2EC-170A-43C1-90A0-75B881A766B4}"/>
          </ac:spMkLst>
        </pc:spChg>
        <pc:spChg chg="mod">
          <ac:chgData name="Soleil Yi" userId="c719b956-004a-4243-81dc-14be649b7814" providerId="ADAL" clId="{A5A703BE-71BC-4960-B368-E7A9F1BBEB9D}" dt="2023-01-03T04:01:29.202" v="2641" actId="947"/>
          <ac:spMkLst>
            <pc:docMk/>
            <pc:sldMk cId="1278293433" sldId="1750"/>
            <ac:spMk id="31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221" v="2645" actId="947"/>
          <ac:spMkLst>
            <pc:docMk/>
            <pc:sldMk cId="1278293433" sldId="1750"/>
            <ac:spMk id="32" creationId="{42DD55D9-489F-4B63-BA60-C2A146F2DEB3}"/>
          </ac:spMkLst>
        </pc:spChg>
        <pc:spChg chg="mod">
          <ac:chgData name="Soleil Yi" userId="c719b956-004a-4243-81dc-14be649b7814" providerId="ADAL" clId="{A5A703BE-71BC-4960-B368-E7A9F1BBEB9D}" dt="2023-01-03T04:01:29.149" v="2627" actId="947"/>
          <ac:spMkLst>
            <pc:docMk/>
            <pc:sldMk cId="1278293433" sldId="1750"/>
            <ac:spMk id="33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184" v="2637" actId="947"/>
          <ac:spMkLst>
            <pc:docMk/>
            <pc:sldMk cId="1278293433" sldId="1750"/>
            <ac:spMk id="34" creationId="{29979E35-D0C4-48A7-A6C1-239858CBFBCF}"/>
          </ac:spMkLst>
        </pc:spChg>
      </pc:sldChg>
      <pc:sldChg chg="modSp mod">
        <pc:chgData name="Soleil Yi" userId="c719b956-004a-4243-81dc-14be649b7814" providerId="ADAL" clId="{A5A703BE-71BC-4960-B368-E7A9F1BBEB9D}" dt="2023-01-03T04:01:29.927" v="2765" actId="947"/>
        <pc:sldMkLst>
          <pc:docMk/>
          <pc:sldMk cId="453008106" sldId="1751"/>
        </pc:sldMkLst>
        <pc:spChg chg="mod">
          <ac:chgData name="Soleil Yi" userId="c719b956-004a-4243-81dc-14be649b7814" providerId="ADAL" clId="{A5A703BE-71BC-4960-B368-E7A9F1BBEB9D}" dt="2023-01-03T04:01:29.560" v="2701" actId="947"/>
          <ac:spMkLst>
            <pc:docMk/>
            <pc:sldMk cId="453008106" sldId="1751"/>
            <ac:spMk id="2" creationId="{5C1AF83A-7059-4F93-88EF-EB7641EB096F}"/>
          </ac:spMkLst>
        </pc:spChg>
        <pc:spChg chg="mod">
          <ac:chgData name="Soleil Yi" userId="c719b956-004a-4243-81dc-14be649b7814" providerId="ADAL" clId="{A5A703BE-71BC-4960-B368-E7A9F1BBEB9D}" dt="2023-01-03T04:01:29.633" v="2713" actId="947"/>
          <ac:spMkLst>
            <pc:docMk/>
            <pc:sldMk cId="453008106" sldId="1751"/>
            <ac:spMk id="3" creationId="{1BF16D58-F30F-4D92-8E97-EE8F01A151FB}"/>
          </ac:spMkLst>
        </pc:spChg>
        <pc:spChg chg="mod">
          <ac:chgData name="Soleil Yi" userId="c719b956-004a-4243-81dc-14be649b7814" providerId="ADAL" clId="{A5A703BE-71BC-4960-B368-E7A9F1BBEB9D}" dt="2023-01-03T04:01:29.631" v="2712" actId="947"/>
          <ac:spMkLst>
            <pc:docMk/>
            <pc:sldMk cId="453008106" sldId="1751"/>
            <ac:spMk id="4" creationId="{04A00FC2-C628-4881-92FA-D7E92300D4B3}"/>
          </ac:spMkLst>
        </pc:spChg>
        <pc:spChg chg="mod">
          <ac:chgData name="Soleil Yi" userId="c719b956-004a-4243-81dc-14be649b7814" providerId="ADAL" clId="{A5A703BE-71BC-4960-B368-E7A9F1BBEB9D}" dt="2023-01-03T04:01:29.607" v="2705" actId="947"/>
          <ac:spMkLst>
            <pc:docMk/>
            <pc:sldMk cId="453008106" sldId="1751"/>
            <ac:spMk id="6" creationId="{D1EC7919-BC0E-40A0-A60E-91222F0842D6}"/>
          </ac:spMkLst>
        </pc:spChg>
        <pc:spChg chg="mod">
          <ac:chgData name="Soleil Yi" userId="c719b956-004a-4243-81dc-14be649b7814" providerId="ADAL" clId="{A5A703BE-71BC-4960-B368-E7A9F1BBEB9D}" dt="2023-01-03T04:01:29.659" v="2717"/>
          <ac:spMkLst>
            <pc:docMk/>
            <pc:sldMk cId="453008106" sldId="1751"/>
            <ac:spMk id="7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729" v="2729"/>
          <ac:spMkLst>
            <pc:docMk/>
            <pc:sldMk cId="453008106" sldId="1751"/>
            <ac:spMk id="9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836" v="2749"/>
          <ac:spMkLst>
            <pc:docMk/>
            <pc:sldMk cId="453008106" sldId="1751"/>
            <ac:spMk id="12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29.865" v="2753" actId="947"/>
          <ac:spMkLst>
            <pc:docMk/>
            <pc:sldMk cId="453008106" sldId="1751"/>
            <ac:spMk id="16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9.886" v="2757" actId="947"/>
          <ac:spMkLst>
            <pc:docMk/>
            <pc:sldMk cId="453008106" sldId="1751"/>
            <ac:spMk id="17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9.907" v="2761" actId="947"/>
          <ac:spMkLst>
            <pc:docMk/>
            <pc:sldMk cId="453008106" sldId="1751"/>
            <ac:spMk id="18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9.927" v="2765" actId="947"/>
          <ac:spMkLst>
            <pc:docMk/>
            <pc:sldMk cId="453008106" sldId="1751"/>
            <ac:spMk id="19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29.794" v="2741" actId="947"/>
          <ac:spMkLst>
            <pc:docMk/>
            <pc:sldMk cId="453008106" sldId="1751"/>
            <ac:spMk id="20" creationId="{EDFD0BD7-F0D8-496A-BC3C-3BA31D1E2A9F}"/>
          </ac:spMkLst>
        </pc:spChg>
        <pc:spChg chg="mod">
          <ac:chgData name="Soleil Yi" userId="c719b956-004a-4243-81dc-14be649b7814" providerId="ADAL" clId="{A5A703BE-71BC-4960-B368-E7A9F1BBEB9D}" dt="2023-01-03T04:01:29.814" v="2745" actId="947"/>
          <ac:spMkLst>
            <pc:docMk/>
            <pc:sldMk cId="453008106" sldId="1751"/>
            <ac:spMk id="21" creationId="{AA2E91C1-5D62-4C4F-9761-4820D74447EF}"/>
          </ac:spMkLst>
        </pc:spChg>
        <pc:spChg chg="mod">
          <ac:chgData name="Soleil Yi" userId="c719b956-004a-4243-81dc-14be649b7814" providerId="ADAL" clId="{A5A703BE-71BC-4960-B368-E7A9F1BBEB9D}" dt="2023-01-03T04:01:29.750" v="2733" actId="947"/>
          <ac:spMkLst>
            <pc:docMk/>
            <pc:sldMk cId="453008106" sldId="1751"/>
            <ac:spMk id="22" creationId="{DDDA0112-E22C-44D7-A145-680B71677A17}"/>
          </ac:spMkLst>
        </pc:spChg>
        <pc:spChg chg="mod">
          <ac:chgData name="Soleil Yi" userId="c719b956-004a-4243-81dc-14be649b7814" providerId="ADAL" clId="{A5A703BE-71BC-4960-B368-E7A9F1BBEB9D}" dt="2023-01-03T04:01:29.771" v="2737" actId="947"/>
          <ac:spMkLst>
            <pc:docMk/>
            <pc:sldMk cId="453008106" sldId="1751"/>
            <ac:spMk id="23" creationId="{16DCA82D-0581-47EA-AEE1-6325C76063F9}"/>
          </ac:spMkLst>
        </pc:spChg>
        <pc:spChg chg="mod">
          <ac:chgData name="Soleil Yi" userId="c719b956-004a-4243-81dc-14be649b7814" providerId="ADAL" clId="{A5A703BE-71BC-4960-B368-E7A9F1BBEB9D}" dt="2023-01-03T04:01:29.687" v="2721" actId="947"/>
          <ac:spMkLst>
            <pc:docMk/>
            <pc:sldMk cId="453008106" sldId="1751"/>
            <ac:spMk id="24" creationId="{DD063945-C37E-4F74-A53B-D888655D6012}"/>
          </ac:spMkLst>
        </pc:spChg>
        <pc:spChg chg="mod">
          <ac:chgData name="Soleil Yi" userId="c719b956-004a-4243-81dc-14be649b7814" providerId="ADAL" clId="{A5A703BE-71BC-4960-B368-E7A9F1BBEB9D}" dt="2023-01-03T04:01:29.710" v="2725" actId="947"/>
          <ac:spMkLst>
            <pc:docMk/>
            <pc:sldMk cId="453008106" sldId="1751"/>
            <ac:spMk id="25" creationId="{9259128B-2A58-4596-A85A-0F00C5D51320}"/>
          </ac:spMkLst>
        </pc:spChg>
      </pc:sldChg>
      <pc:sldChg chg="modSp del mod">
        <pc:chgData name="Soleil Yi" userId="c719b956-004a-4243-81dc-14be649b7814" providerId="ADAL" clId="{A5A703BE-71BC-4960-B368-E7A9F1BBEB9D}" dt="2023-01-03T04:07:32.226" v="4140" actId="47"/>
        <pc:sldMkLst>
          <pc:docMk/>
          <pc:sldMk cId="3533728048" sldId="1752"/>
        </pc:sldMkLst>
        <pc:spChg chg="mod">
          <ac:chgData name="Soleil Yi" userId="c719b956-004a-4243-81dc-14be649b7814" providerId="ADAL" clId="{A5A703BE-71BC-4960-B368-E7A9F1BBEB9D}" dt="2023-01-03T04:01:27.879" v="2453" actId="947"/>
          <ac:spMkLst>
            <pc:docMk/>
            <pc:sldMk cId="3533728048" sldId="1752"/>
            <ac:spMk id="2" creationId="{75AB1B7A-7D75-4BC3-8269-3E54C2688BB8}"/>
          </ac:spMkLst>
        </pc:spChg>
        <pc:spChg chg="mod">
          <ac:chgData name="Soleil Yi" userId="c719b956-004a-4243-81dc-14be649b7814" providerId="ADAL" clId="{A5A703BE-71BC-4960-B368-E7A9F1BBEB9D}" dt="2023-01-03T04:01:27.956" v="2464" actId="947"/>
          <ac:spMkLst>
            <pc:docMk/>
            <pc:sldMk cId="3533728048" sldId="1752"/>
            <ac:spMk id="3" creationId="{C21C6ED2-6510-4DA7-BA91-E45622884AB7}"/>
          </ac:spMkLst>
        </pc:spChg>
        <pc:spChg chg="mod">
          <ac:chgData name="Soleil Yi" userId="c719b956-004a-4243-81dc-14be649b7814" providerId="ADAL" clId="{A5A703BE-71BC-4960-B368-E7A9F1BBEB9D}" dt="2023-01-03T04:01:27.958" v="2465" actId="947"/>
          <ac:spMkLst>
            <pc:docMk/>
            <pc:sldMk cId="3533728048" sldId="1752"/>
            <ac:spMk id="4" creationId="{51113117-2442-4FAD-AD6D-341B9777CA49}"/>
          </ac:spMkLst>
        </pc:spChg>
        <pc:spChg chg="mod">
          <ac:chgData name="Soleil Yi" userId="c719b956-004a-4243-81dc-14be649b7814" providerId="ADAL" clId="{A5A703BE-71BC-4960-B368-E7A9F1BBEB9D}" dt="2023-01-03T04:01:28.839" v="2577" actId="947"/>
          <ac:spMkLst>
            <pc:docMk/>
            <pc:sldMk cId="3533728048" sldId="1752"/>
            <ac:spMk id="7" creationId="{9A0AB554-B602-499A-8BB5-A55C09D5E555}"/>
          </ac:spMkLst>
        </pc:spChg>
        <pc:spChg chg="mod">
          <ac:chgData name="Soleil Yi" userId="c719b956-004a-4243-81dc-14be649b7814" providerId="ADAL" clId="{A5A703BE-71BC-4960-B368-E7A9F1BBEB9D}" dt="2023-01-03T04:01:28.871" v="2581" actId="947"/>
          <ac:spMkLst>
            <pc:docMk/>
            <pc:sldMk cId="3533728048" sldId="1752"/>
            <ac:spMk id="8" creationId="{EA2A8FD8-9FA4-4533-8971-ACF469AC613E}"/>
          </ac:spMkLst>
        </pc:spChg>
        <pc:spChg chg="mod">
          <ac:chgData name="Soleil Yi" userId="c719b956-004a-4243-81dc-14be649b7814" providerId="ADAL" clId="{A5A703BE-71BC-4960-B368-E7A9F1BBEB9D}" dt="2023-01-03T04:01:29.039" v="2609" actId="947"/>
          <ac:spMkLst>
            <pc:docMk/>
            <pc:sldMk cId="3533728048" sldId="1752"/>
            <ac:spMk id="14" creationId="{7CD5A041-3C24-4117-AA32-3AB7944D94CB}"/>
          </ac:spMkLst>
        </pc:spChg>
        <pc:spChg chg="mod">
          <ac:chgData name="Soleil Yi" userId="c719b956-004a-4243-81dc-14be649b7814" providerId="ADAL" clId="{A5A703BE-71BC-4960-B368-E7A9F1BBEB9D}" dt="2023-01-03T04:01:29.063" v="2613"/>
          <ac:spMkLst>
            <pc:docMk/>
            <pc:sldMk cId="3533728048" sldId="1752"/>
            <ac:spMk id="16" creationId="{B1FB5FFF-323C-42A8-A6BB-73AF8F15AF8C}"/>
          </ac:spMkLst>
        </pc:spChg>
        <pc:spChg chg="mod">
          <ac:chgData name="Soleil Yi" userId="c719b956-004a-4243-81dc-14be649b7814" providerId="ADAL" clId="{A5A703BE-71BC-4960-B368-E7A9F1BBEB9D}" dt="2023-01-03T04:01:29.088" v="2617"/>
          <ac:spMkLst>
            <pc:docMk/>
            <pc:sldMk cId="3533728048" sldId="1752"/>
            <ac:spMk id="17" creationId="{8B0D839F-76A4-4804-B8BD-7C3307188F0A}"/>
          </ac:spMkLst>
        </pc:spChg>
        <pc:spChg chg="mod">
          <ac:chgData name="Soleil Yi" userId="c719b956-004a-4243-81dc-14be649b7814" providerId="ADAL" clId="{A5A703BE-71BC-4960-B368-E7A9F1BBEB9D}" dt="2023-01-03T04:01:28.966" v="2597" actId="947"/>
          <ac:spMkLst>
            <pc:docMk/>
            <pc:sldMk cId="3533728048" sldId="1752"/>
            <ac:spMk id="18" creationId="{D846D78B-F331-4ACF-B23A-A0C26437BB61}"/>
          </ac:spMkLst>
        </pc:spChg>
        <pc:spChg chg="mod">
          <ac:chgData name="Soleil Yi" userId="c719b956-004a-4243-81dc-14be649b7814" providerId="ADAL" clId="{A5A703BE-71BC-4960-B368-E7A9F1BBEB9D}" dt="2023-01-03T04:01:28.990" v="2601"/>
          <ac:spMkLst>
            <pc:docMk/>
            <pc:sldMk cId="3533728048" sldId="1752"/>
            <ac:spMk id="20" creationId="{DD015B0B-9B42-4AF7-898B-A827A6ABB36D}"/>
          </ac:spMkLst>
        </pc:spChg>
        <pc:spChg chg="mod">
          <ac:chgData name="Soleil Yi" userId="c719b956-004a-4243-81dc-14be649b7814" providerId="ADAL" clId="{A5A703BE-71BC-4960-B368-E7A9F1BBEB9D}" dt="2023-01-03T04:01:29.012" v="2605"/>
          <ac:spMkLst>
            <pc:docMk/>
            <pc:sldMk cId="3533728048" sldId="1752"/>
            <ac:spMk id="21" creationId="{38B4CB8A-0C67-4686-8653-DDECD9ADE7D5}"/>
          </ac:spMkLst>
        </pc:spChg>
        <pc:spChg chg="mod">
          <ac:chgData name="Soleil Yi" userId="c719b956-004a-4243-81dc-14be649b7814" providerId="ADAL" clId="{A5A703BE-71BC-4960-B368-E7A9F1BBEB9D}" dt="2023-01-03T04:01:28.910" v="2585" actId="947"/>
          <ac:spMkLst>
            <pc:docMk/>
            <pc:sldMk cId="3533728048" sldId="1752"/>
            <ac:spMk id="22" creationId="{8F3C047D-D8F8-4119-A5DE-9BF44BA71B76}"/>
          </ac:spMkLst>
        </pc:spChg>
        <pc:spChg chg="mod">
          <ac:chgData name="Soleil Yi" userId="c719b956-004a-4243-81dc-14be649b7814" providerId="ADAL" clId="{A5A703BE-71BC-4960-B368-E7A9F1BBEB9D}" dt="2023-01-03T04:01:28.926" v="2589"/>
          <ac:spMkLst>
            <pc:docMk/>
            <pc:sldMk cId="3533728048" sldId="1752"/>
            <ac:spMk id="24" creationId="{579CEDB0-8CED-4E4E-9BF2-B9D36A696D74}"/>
          </ac:spMkLst>
        </pc:spChg>
        <pc:spChg chg="mod">
          <ac:chgData name="Soleil Yi" userId="c719b956-004a-4243-81dc-14be649b7814" providerId="ADAL" clId="{A5A703BE-71BC-4960-B368-E7A9F1BBEB9D}" dt="2023-01-03T04:01:28.944" v="2593"/>
          <ac:spMkLst>
            <pc:docMk/>
            <pc:sldMk cId="3533728048" sldId="1752"/>
            <ac:spMk id="25" creationId="{069C9E42-4231-493D-9DB3-FF31CA75DF6D}"/>
          </ac:spMkLst>
        </pc:spChg>
        <pc:spChg chg="mod">
          <ac:chgData name="Soleil Yi" userId="c719b956-004a-4243-81dc-14be649b7814" providerId="ADAL" clId="{A5A703BE-71BC-4960-B368-E7A9F1BBEB9D}" dt="2023-01-03T04:01:28.488" v="2545"/>
          <ac:spMkLst>
            <pc:docMk/>
            <pc:sldMk cId="3533728048" sldId="1752"/>
            <ac:spMk id="27" creationId="{39B480F7-7959-4EDD-8AF1-4661B2A04BA0}"/>
          </ac:spMkLst>
        </pc:spChg>
        <pc:spChg chg="mod">
          <ac:chgData name="Soleil Yi" userId="c719b956-004a-4243-81dc-14be649b7814" providerId="ADAL" clId="{A5A703BE-71BC-4960-B368-E7A9F1BBEB9D}" dt="2023-01-03T04:01:28.529" v="2549"/>
          <ac:spMkLst>
            <pc:docMk/>
            <pc:sldMk cId="3533728048" sldId="1752"/>
            <ac:spMk id="28" creationId="{68F81597-1238-40AB-A3B4-6F40C279686A}"/>
          </ac:spMkLst>
        </pc:spChg>
        <pc:spChg chg="mod">
          <ac:chgData name="Soleil Yi" userId="c719b956-004a-4243-81dc-14be649b7814" providerId="ADAL" clId="{A5A703BE-71BC-4960-B368-E7A9F1BBEB9D}" dt="2023-01-03T04:01:28.574" v="2553"/>
          <ac:spMkLst>
            <pc:docMk/>
            <pc:sldMk cId="3533728048" sldId="1752"/>
            <ac:spMk id="29" creationId="{DE08B701-7A9B-4BFF-92B8-C7BE101C70D9}"/>
          </ac:spMkLst>
        </pc:spChg>
        <pc:spChg chg="mod">
          <ac:chgData name="Soleil Yi" userId="c719b956-004a-4243-81dc-14be649b7814" providerId="ADAL" clId="{A5A703BE-71BC-4960-B368-E7A9F1BBEB9D}" dt="2023-01-03T04:01:28.618" v="2557"/>
          <ac:spMkLst>
            <pc:docMk/>
            <pc:sldMk cId="3533728048" sldId="1752"/>
            <ac:spMk id="30" creationId="{AA1ECC2B-D133-4691-A425-6D19C2C444E8}"/>
          </ac:spMkLst>
        </pc:spChg>
        <pc:spChg chg="mod">
          <ac:chgData name="Soleil Yi" userId="c719b956-004a-4243-81dc-14be649b7814" providerId="ADAL" clId="{A5A703BE-71BC-4960-B368-E7A9F1BBEB9D}" dt="2023-01-03T04:01:28.658" v="2561"/>
          <ac:spMkLst>
            <pc:docMk/>
            <pc:sldMk cId="3533728048" sldId="1752"/>
            <ac:spMk id="31" creationId="{C9AEE14A-9FE3-46C9-97F5-B939CC1E826C}"/>
          </ac:spMkLst>
        </pc:spChg>
        <pc:spChg chg="mod">
          <ac:chgData name="Soleil Yi" userId="c719b956-004a-4243-81dc-14be649b7814" providerId="ADAL" clId="{A5A703BE-71BC-4960-B368-E7A9F1BBEB9D}" dt="2023-01-03T04:01:28.704" v="2565"/>
          <ac:spMkLst>
            <pc:docMk/>
            <pc:sldMk cId="3533728048" sldId="1752"/>
            <ac:spMk id="32" creationId="{BB9957D4-14F6-446B-9F6A-F0FD312CDFDB}"/>
          </ac:spMkLst>
        </pc:spChg>
        <pc:spChg chg="mod">
          <ac:chgData name="Soleil Yi" userId="c719b956-004a-4243-81dc-14be649b7814" providerId="ADAL" clId="{A5A703BE-71BC-4960-B368-E7A9F1BBEB9D}" dt="2023-01-03T04:01:28.751" v="2569"/>
          <ac:spMkLst>
            <pc:docMk/>
            <pc:sldMk cId="3533728048" sldId="1752"/>
            <ac:spMk id="33" creationId="{833A7D75-10B7-4E27-A652-D06CBF668860}"/>
          </ac:spMkLst>
        </pc:spChg>
        <pc:spChg chg="mod">
          <ac:chgData name="Soleil Yi" userId="c719b956-004a-4243-81dc-14be649b7814" providerId="ADAL" clId="{A5A703BE-71BC-4960-B368-E7A9F1BBEB9D}" dt="2023-01-03T04:01:28.796" v="2573"/>
          <ac:spMkLst>
            <pc:docMk/>
            <pc:sldMk cId="3533728048" sldId="1752"/>
            <ac:spMk id="34" creationId="{787E0505-2F01-42BE-A118-59A9CD1A905F}"/>
          </ac:spMkLst>
        </pc:spChg>
        <pc:spChg chg="mod">
          <ac:chgData name="Soleil Yi" userId="c719b956-004a-4243-81dc-14be649b7814" providerId="ADAL" clId="{A5A703BE-71BC-4960-B368-E7A9F1BBEB9D}" dt="2023-01-03T04:01:27.947" v="2461" actId="947"/>
          <ac:spMkLst>
            <pc:docMk/>
            <pc:sldMk cId="3533728048" sldId="1752"/>
            <ac:spMk id="35" creationId="{B7236774-E6C4-4CFD-8D0F-BDFAC26E8A1A}"/>
          </ac:spMkLst>
        </pc:spChg>
        <pc:spChg chg="mod">
          <ac:chgData name="Soleil Yi" userId="c719b956-004a-4243-81dc-14be649b7814" providerId="ADAL" clId="{A5A703BE-71BC-4960-B368-E7A9F1BBEB9D}" dt="2023-01-03T04:01:27.979" v="2469" actId="947"/>
          <ac:spMkLst>
            <pc:docMk/>
            <pc:sldMk cId="3533728048" sldId="1752"/>
            <ac:spMk id="36" creationId="{E81F7195-27EB-4F64-ABF4-0D0518542534}"/>
          </ac:spMkLst>
        </pc:spChg>
        <pc:spChg chg="mod">
          <ac:chgData name="Soleil Yi" userId="c719b956-004a-4243-81dc-14be649b7814" providerId="ADAL" clId="{A5A703BE-71BC-4960-B368-E7A9F1BBEB9D}" dt="2023-01-03T04:01:28.003" v="2473" actId="947"/>
          <ac:spMkLst>
            <pc:docMk/>
            <pc:sldMk cId="3533728048" sldId="1752"/>
            <ac:spMk id="37" creationId="{88BC5916-BBA9-4EDE-A946-2AE516D29B7F}"/>
          </ac:spMkLst>
        </pc:spChg>
        <pc:spChg chg="mod">
          <ac:chgData name="Soleil Yi" userId="c719b956-004a-4243-81dc-14be649b7814" providerId="ADAL" clId="{A5A703BE-71BC-4960-B368-E7A9F1BBEB9D}" dt="2023-01-03T04:01:28.029" v="2477" actId="947"/>
          <ac:spMkLst>
            <pc:docMk/>
            <pc:sldMk cId="3533728048" sldId="1752"/>
            <ac:spMk id="38" creationId="{20E985BD-27BC-48EF-80EB-FA60A3F7A614}"/>
          </ac:spMkLst>
        </pc:spChg>
        <pc:spChg chg="mod">
          <ac:chgData name="Soleil Yi" userId="c719b956-004a-4243-81dc-14be649b7814" providerId="ADAL" clId="{A5A703BE-71BC-4960-B368-E7A9F1BBEB9D}" dt="2023-01-03T04:01:28.049" v="2481" actId="947"/>
          <ac:spMkLst>
            <pc:docMk/>
            <pc:sldMk cId="3533728048" sldId="1752"/>
            <ac:spMk id="39" creationId="{CDD9D510-04A2-413C-851F-BBBDB48E6555}"/>
          </ac:spMkLst>
        </pc:spChg>
        <pc:spChg chg="mod">
          <ac:chgData name="Soleil Yi" userId="c719b956-004a-4243-81dc-14be649b7814" providerId="ADAL" clId="{A5A703BE-71BC-4960-B368-E7A9F1BBEB9D}" dt="2023-01-03T04:01:28.073" v="2485" actId="947"/>
          <ac:spMkLst>
            <pc:docMk/>
            <pc:sldMk cId="3533728048" sldId="1752"/>
            <ac:spMk id="40" creationId="{70B58D75-530B-406C-82F0-202657D51D61}"/>
          </ac:spMkLst>
        </pc:spChg>
        <pc:spChg chg="mod">
          <ac:chgData name="Soleil Yi" userId="c719b956-004a-4243-81dc-14be649b7814" providerId="ADAL" clId="{A5A703BE-71BC-4960-B368-E7A9F1BBEB9D}" dt="2023-01-03T04:01:28.103" v="2489" actId="947"/>
          <ac:spMkLst>
            <pc:docMk/>
            <pc:sldMk cId="3533728048" sldId="1752"/>
            <ac:spMk id="41" creationId="{B77D1250-E29E-4028-8C76-FF9C649398DD}"/>
          </ac:spMkLst>
        </pc:spChg>
        <pc:spChg chg="mod">
          <ac:chgData name="Soleil Yi" userId="c719b956-004a-4243-81dc-14be649b7814" providerId="ADAL" clId="{A5A703BE-71BC-4960-B368-E7A9F1BBEB9D}" dt="2023-01-03T04:01:28.132" v="2493" actId="947"/>
          <ac:spMkLst>
            <pc:docMk/>
            <pc:sldMk cId="3533728048" sldId="1752"/>
            <ac:spMk id="42" creationId="{EB508045-5D4F-4EB5-9A02-F847339DCC1A}"/>
          </ac:spMkLst>
        </pc:spChg>
        <pc:spChg chg="mod">
          <ac:chgData name="Soleil Yi" userId="c719b956-004a-4243-81dc-14be649b7814" providerId="ADAL" clId="{A5A703BE-71BC-4960-B368-E7A9F1BBEB9D}" dt="2023-01-03T04:01:28.158" v="2497" actId="947"/>
          <ac:spMkLst>
            <pc:docMk/>
            <pc:sldMk cId="3533728048" sldId="1752"/>
            <ac:spMk id="43" creationId="{08BE99F9-94F7-4DBB-8A7D-F6239E3997C0}"/>
          </ac:spMkLst>
        </pc:spChg>
        <pc:spChg chg="mod">
          <ac:chgData name="Soleil Yi" userId="c719b956-004a-4243-81dc-14be649b7814" providerId="ADAL" clId="{A5A703BE-71BC-4960-B368-E7A9F1BBEB9D}" dt="2023-01-03T04:01:28.189" v="2501" actId="947"/>
          <ac:spMkLst>
            <pc:docMk/>
            <pc:sldMk cId="3533728048" sldId="1752"/>
            <ac:spMk id="44" creationId="{FF562271-9CB7-4A52-8B75-32DB571EE8EA}"/>
          </ac:spMkLst>
        </pc:spChg>
        <pc:spChg chg="mod">
          <ac:chgData name="Soleil Yi" userId="c719b956-004a-4243-81dc-14be649b7814" providerId="ADAL" clId="{A5A703BE-71BC-4960-B368-E7A9F1BBEB9D}" dt="2023-01-03T04:01:28.218" v="2505" actId="947"/>
          <ac:spMkLst>
            <pc:docMk/>
            <pc:sldMk cId="3533728048" sldId="1752"/>
            <ac:spMk id="45" creationId="{B8533382-3F42-4BFC-B49E-9F7A2B884D8E}"/>
          </ac:spMkLst>
        </pc:spChg>
        <pc:spChg chg="mod">
          <ac:chgData name="Soleil Yi" userId="c719b956-004a-4243-81dc-14be649b7814" providerId="ADAL" clId="{A5A703BE-71BC-4960-B368-E7A9F1BBEB9D}" dt="2023-01-03T04:01:28.253" v="2509" actId="947"/>
          <ac:spMkLst>
            <pc:docMk/>
            <pc:sldMk cId="3533728048" sldId="1752"/>
            <ac:spMk id="46" creationId="{14DA8CE2-EB98-4851-B8B8-6C412E0BA46E}"/>
          </ac:spMkLst>
        </pc:spChg>
        <pc:spChg chg="mod">
          <ac:chgData name="Soleil Yi" userId="c719b956-004a-4243-81dc-14be649b7814" providerId="ADAL" clId="{A5A703BE-71BC-4960-B368-E7A9F1BBEB9D}" dt="2023-01-03T04:01:28.279" v="2513" actId="947"/>
          <ac:spMkLst>
            <pc:docMk/>
            <pc:sldMk cId="3533728048" sldId="1752"/>
            <ac:spMk id="47" creationId="{93EA479A-7244-41A1-BAF6-4E898C2A237A}"/>
          </ac:spMkLst>
        </pc:spChg>
        <pc:spChg chg="mod">
          <ac:chgData name="Soleil Yi" userId="c719b956-004a-4243-81dc-14be649b7814" providerId="ADAL" clId="{A5A703BE-71BC-4960-B368-E7A9F1BBEB9D}" dt="2023-01-03T04:01:28.303" v="2517" actId="947"/>
          <ac:spMkLst>
            <pc:docMk/>
            <pc:sldMk cId="3533728048" sldId="1752"/>
            <ac:spMk id="48" creationId="{C1F284A6-F8AE-4AEA-B09F-D91BA37DA23B}"/>
          </ac:spMkLst>
        </pc:spChg>
        <pc:spChg chg="mod">
          <ac:chgData name="Soleil Yi" userId="c719b956-004a-4243-81dc-14be649b7814" providerId="ADAL" clId="{A5A703BE-71BC-4960-B368-E7A9F1BBEB9D}" dt="2023-01-03T04:01:28.321" v="2521" actId="947"/>
          <ac:spMkLst>
            <pc:docMk/>
            <pc:sldMk cId="3533728048" sldId="1752"/>
            <ac:spMk id="49" creationId="{0CF3EB14-3501-40DC-81BB-47BB27E8D6A7}"/>
          </ac:spMkLst>
        </pc:spChg>
        <pc:spChg chg="mod">
          <ac:chgData name="Soleil Yi" userId="c719b956-004a-4243-81dc-14be649b7814" providerId="ADAL" clId="{A5A703BE-71BC-4960-B368-E7A9F1BBEB9D}" dt="2023-01-03T04:01:28.343" v="2525" actId="947"/>
          <ac:spMkLst>
            <pc:docMk/>
            <pc:sldMk cId="3533728048" sldId="1752"/>
            <ac:spMk id="50" creationId="{4E76BF48-6B9E-4DEF-967F-0D27A8C04CC1}"/>
          </ac:spMkLst>
        </pc:spChg>
        <pc:spChg chg="mod">
          <ac:chgData name="Soleil Yi" userId="c719b956-004a-4243-81dc-14be649b7814" providerId="ADAL" clId="{A5A703BE-71BC-4960-B368-E7A9F1BBEB9D}" dt="2023-01-03T04:01:28.366" v="2529" actId="947"/>
          <ac:spMkLst>
            <pc:docMk/>
            <pc:sldMk cId="3533728048" sldId="1752"/>
            <ac:spMk id="51" creationId="{26E6CA8F-8570-4297-A70E-8AAB0E00498F}"/>
          </ac:spMkLst>
        </pc:spChg>
        <pc:spChg chg="mod">
          <ac:chgData name="Soleil Yi" userId="c719b956-004a-4243-81dc-14be649b7814" providerId="ADAL" clId="{A5A703BE-71BC-4960-B368-E7A9F1BBEB9D}" dt="2023-01-03T04:01:28.386" v="2533" actId="947"/>
          <ac:spMkLst>
            <pc:docMk/>
            <pc:sldMk cId="3533728048" sldId="1752"/>
            <ac:spMk id="52" creationId="{FD415C06-8C91-4A85-A9F6-3E640A32DF44}"/>
          </ac:spMkLst>
        </pc:spChg>
        <pc:spChg chg="mod">
          <ac:chgData name="Soleil Yi" userId="c719b956-004a-4243-81dc-14be649b7814" providerId="ADAL" clId="{A5A703BE-71BC-4960-B368-E7A9F1BBEB9D}" dt="2023-01-03T04:01:28.409" v="2537" actId="947"/>
          <ac:spMkLst>
            <pc:docMk/>
            <pc:sldMk cId="3533728048" sldId="1752"/>
            <ac:spMk id="53" creationId="{C2F26A5D-18C9-4ACF-B1CF-92D8CE2D1552}"/>
          </ac:spMkLst>
        </pc:spChg>
        <pc:spChg chg="mod">
          <ac:chgData name="Soleil Yi" userId="c719b956-004a-4243-81dc-14be649b7814" providerId="ADAL" clId="{A5A703BE-71BC-4960-B368-E7A9F1BBEB9D}" dt="2023-01-03T04:01:28.443" v="2541" actId="947"/>
          <ac:spMkLst>
            <pc:docMk/>
            <pc:sldMk cId="3533728048" sldId="1752"/>
            <ac:spMk id="54" creationId="{BE67B004-71E1-4258-9E0B-08E8182E5EE2}"/>
          </ac:spMkLst>
        </pc:spChg>
      </pc:sldChg>
      <pc:sldChg chg="modSp mod">
        <pc:chgData name="Soleil Yi" userId="c719b956-004a-4243-81dc-14be649b7814" providerId="ADAL" clId="{A5A703BE-71BC-4960-B368-E7A9F1BBEB9D}" dt="2023-01-03T04:01:31.800" v="3081"/>
        <pc:sldMkLst>
          <pc:docMk/>
          <pc:sldMk cId="2711836677" sldId="1753"/>
        </pc:sldMkLst>
        <pc:spChg chg="mod">
          <ac:chgData name="Soleil Yi" userId="c719b956-004a-4243-81dc-14be649b7814" providerId="ADAL" clId="{A5A703BE-71BC-4960-B368-E7A9F1BBEB9D}" dt="2023-01-03T04:01:31.341" v="2997" actId="947"/>
          <ac:spMkLst>
            <pc:docMk/>
            <pc:sldMk cId="2711836677" sldId="1753"/>
            <ac:spMk id="2" creationId="{BF4654C5-BDBC-4B4C-A944-2EFFAA3F1DCF}"/>
          </ac:spMkLst>
        </pc:spChg>
        <pc:spChg chg="mod">
          <ac:chgData name="Soleil Yi" userId="c719b956-004a-4243-81dc-14be649b7814" providerId="ADAL" clId="{A5A703BE-71BC-4960-B368-E7A9F1BBEB9D}" dt="2023-01-03T04:01:31.409" v="3008" actId="947"/>
          <ac:spMkLst>
            <pc:docMk/>
            <pc:sldMk cId="2711836677" sldId="1753"/>
            <ac:spMk id="3" creationId="{0F2475B5-E1E7-4709-9DC2-0B864AEC7B12}"/>
          </ac:spMkLst>
        </pc:spChg>
        <pc:spChg chg="mod">
          <ac:chgData name="Soleil Yi" userId="c719b956-004a-4243-81dc-14be649b7814" providerId="ADAL" clId="{A5A703BE-71BC-4960-B368-E7A9F1BBEB9D}" dt="2023-01-03T04:01:31.412" v="3009" actId="947"/>
          <ac:spMkLst>
            <pc:docMk/>
            <pc:sldMk cId="2711836677" sldId="1753"/>
            <ac:spMk id="4" creationId="{72DFEC64-B049-42B7-943A-48249314AC2D}"/>
          </ac:spMkLst>
        </pc:spChg>
        <pc:spChg chg="mod">
          <ac:chgData name="Soleil Yi" userId="c719b956-004a-4243-81dc-14be649b7814" providerId="ADAL" clId="{A5A703BE-71BC-4960-B368-E7A9F1BBEB9D}" dt="2023-01-03T04:01:31.395" v="3002" actId="947"/>
          <ac:spMkLst>
            <pc:docMk/>
            <pc:sldMk cId="2711836677" sldId="1753"/>
            <ac:spMk id="6" creationId="{8D3BC76B-83C8-4D65-BEC4-5DCFC67C0193}"/>
          </ac:spMkLst>
        </pc:spChg>
        <pc:spChg chg="mod">
          <ac:chgData name="Soleil Yi" userId="c719b956-004a-4243-81dc-14be649b7814" providerId="ADAL" clId="{A5A703BE-71BC-4960-B368-E7A9F1BBEB9D}" dt="2023-01-03T04:01:31.427" v="3013" actId="947"/>
          <ac:spMkLst>
            <pc:docMk/>
            <pc:sldMk cId="2711836677" sldId="1753"/>
            <ac:spMk id="7" creationId="{107E3E77-C307-4B95-8AC1-9337D699D30E}"/>
          </ac:spMkLst>
        </pc:spChg>
        <pc:spChg chg="mod">
          <ac:chgData name="Soleil Yi" userId="c719b956-004a-4243-81dc-14be649b7814" providerId="ADAL" clId="{A5A703BE-71BC-4960-B368-E7A9F1BBEB9D}" dt="2023-01-03T04:01:31.452" v="3017" actId="947"/>
          <ac:spMkLst>
            <pc:docMk/>
            <pc:sldMk cId="2711836677" sldId="1753"/>
            <ac:spMk id="8" creationId="{4EF8C7B2-F29A-499F-BAEB-2E191F5E55A8}"/>
          </ac:spMkLst>
        </pc:spChg>
        <pc:spChg chg="mod">
          <ac:chgData name="Soleil Yi" userId="c719b956-004a-4243-81dc-14be649b7814" providerId="ADAL" clId="{A5A703BE-71BC-4960-B368-E7A9F1BBEB9D}" dt="2023-01-03T04:01:31.472" v="3021" actId="947"/>
          <ac:spMkLst>
            <pc:docMk/>
            <pc:sldMk cId="2711836677" sldId="1753"/>
            <ac:spMk id="9" creationId="{4E2D83AA-3986-43EF-86EB-CC6A1DF3903F}"/>
          </ac:spMkLst>
        </pc:spChg>
        <pc:spChg chg="mod">
          <ac:chgData name="Soleil Yi" userId="c719b956-004a-4243-81dc-14be649b7814" providerId="ADAL" clId="{A5A703BE-71BC-4960-B368-E7A9F1BBEB9D}" dt="2023-01-03T04:01:31.496" v="3025" actId="947"/>
          <ac:spMkLst>
            <pc:docMk/>
            <pc:sldMk cId="2711836677" sldId="1753"/>
            <ac:spMk id="10" creationId="{31694B63-D6A9-4897-A38F-F6CE6E1E8C63}"/>
          </ac:spMkLst>
        </pc:spChg>
        <pc:spChg chg="mod">
          <ac:chgData name="Soleil Yi" userId="c719b956-004a-4243-81dc-14be649b7814" providerId="ADAL" clId="{A5A703BE-71BC-4960-B368-E7A9F1BBEB9D}" dt="2023-01-03T04:01:31.518" v="3029" actId="947"/>
          <ac:spMkLst>
            <pc:docMk/>
            <pc:sldMk cId="2711836677" sldId="1753"/>
            <ac:spMk id="11" creationId="{B60F2908-CF0C-406B-B356-2392E9553252}"/>
          </ac:spMkLst>
        </pc:spChg>
        <pc:spChg chg="mod">
          <ac:chgData name="Soleil Yi" userId="c719b956-004a-4243-81dc-14be649b7814" providerId="ADAL" clId="{A5A703BE-71BC-4960-B368-E7A9F1BBEB9D}" dt="2023-01-03T04:01:31.542" v="3033" actId="947"/>
          <ac:spMkLst>
            <pc:docMk/>
            <pc:sldMk cId="2711836677" sldId="1753"/>
            <ac:spMk id="12" creationId="{4550423A-6F54-4B99-ABAB-30278060B135}"/>
          </ac:spMkLst>
        </pc:spChg>
        <pc:spChg chg="mod">
          <ac:chgData name="Soleil Yi" userId="c719b956-004a-4243-81dc-14be649b7814" providerId="ADAL" clId="{A5A703BE-71BC-4960-B368-E7A9F1BBEB9D}" dt="2023-01-03T04:01:31.778" v="3077" actId="947"/>
          <ac:spMkLst>
            <pc:docMk/>
            <pc:sldMk cId="2711836677" sldId="1753"/>
            <ac:spMk id="19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800" v="3081"/>
          <ac:spMkLst>
            <pc:docMk/>
            <pc:sldMk cId="2711836677" sldId="1753"/>
            <ac:spMk id="20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1.739" v="3069" actId="947"/>
          <ac:spMkLst>
            <pc:docMk/>
            <pc:sldMk cId="2711836677" sldId="1753"/>
            <ac:spMk id="21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758" v="3073"/>
          <ac:spMkLst>
            <pc:docMk/>
            <pc:sldMk cId="2711836677" sldId="1753"/>
            <ac:spMk id="22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1.695" v="3061" actId="947"/>
          <ac:spMkLst>
            <pc:docMk/>
            <pc:sldMk cId="2711836677" sldId="1753"/>
            <ac:spMk id="23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718" v="3065"/>
          <ac:spMkLst>
            <pc:docMk/>
            <pc:sldMk cId="2711836677" sldId="1753"/>
            <ac:spMk id="24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1.651" v="3053" actId="947"/>
          <ac:spMkLst>
            <pc:docMk/>
            <pc:sldMk cId="2711836677" sldId="1753"/>
            <ac:spMk id="25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672" v="3057"/>
          <ac:spMkLst>
            <pc:docMk/>
            <pc:sldMk cId="2711836677" sldId="1753"/>
            <ac:spMk id="26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1.606" v="3045" actId="947"/>
          <ac:spMkLst>
            <pc:docMk/>
            <pc:sldMk cId="2711836677" sldId="1753"/>
            <ac:spMk id="27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628" v="3049"/>
          <ac:spMkLst>
            <pc:docMk/>
            <pc:sldMk cId="2711836677" sldId="1753"/>
            <ac:spMk id="28" creationId="{F8E07573-A8E5-42F7-B445-E2E8E3B47ABD}"/>
          </ac:spMkLst>
        </pc:spChg>
        <pc:spChg chg="mod">
          <ac:chgData name="Soleil Yi" userId="c719b956-004a-4243-81dc-14be649b7814" providerId="ADAL" clId="{A5A703BE-71BC-4960-B368-E7A9F1BBEB9D}" dt="2023-01-03T04:01:31.562" v="3037" actId="947"/>
          <ac:spMkLst>
            <pc:docMk/>
            <pc:sldMk cId="2711836677" sldId="1753"/>
            <ac:spMk id="29" creationId="{921D2456-A6A6-43F5-AD86-0A010D24A2F0}"/>
          </ac:spMkLst>
        </pc:spChg>
        <pc:spChg chg="mod">
          <ac:chgData name="Soleil Yi" userId="c719b956-004a-4243-81dc-14be649b7814" providerId="ADAL" clId="{A5A703BE-71BC-4960-B368-E7A9F1BBEB9D}" dt="2023-01-03T04:01:31.584" v="3041"/>
          <ac:spMkLst>
            <pc:docMk/>
            <pc:sldMk cId="2711836677" sldId="1753"/>
            <ac:spMk id="30" creationId="{F8E07573-A8E5-42F7-B445-E2E8E3B47ABD}"/>
          </ac:spMkLst>
        </pc:spChg>
      </pc:sldChg>
      <pc:sldChg chg="modSp del mod">
        <pc:chgData name="Soleil Yi" userId="c719b956-004a-4243-81dc-14be649b7814" providerId="ADAL" clId="{A5A703BE-71BC-4960-B368-E7A9F1BBEB9D}" dt="2023-01-03T04:07:40.833" v="4141" actId="47"/>
        <pc:sldMkLst>
          <pc:docMk/>
          <pc:sldMk cId="2651305572" sldId="1754"/>
        </pc:sldMkLst>
        <pc:spChg chg="mod">
          <ac:chgData name="Soleil Yi" userId="c719b956-004a-4243-81dc-14be649b7814" providerId="ADAL" clId="{A5A703BE-71BC-4960-B368-E7A9F1BBEB9D}" dt="2023-01-03T04:01:30.808" v="2909" actId="947"/>
          <ac:spMkLst>
            <pc:docMk/>
            <pc:sldMk cId="2651305572" sldId="1754"/>
            <ac:spMk id="2" creationId="{C089495C-FF1C-4BAA-9879-689FE63AF64C}"/>
          </ac:spMkLst>
        </pc:spChg>
        <pc:spChg chg="mod">
          <ac:chgData name="Soleil Yi" userId="c719b956-004a-4243-81dc-14be649b7814" providerId="ADAL" clId="{A5A703BE-71BC-4960-B368-E7A9F1BBEB9D}" dt="2023-01-03T04:01:30.883" v="2919" actId="947"/>
          <ac:spMkLst>
            <pc:docMk/>
            <pc:sldMk cId="2651305572" sldId="1754"/>
            <ac:spMk id="3" creationId="{462E520D-07A4-4BFE-93CB-4CEBB38071F1}"/>
          </ac:spMkLst>
        </pc:spChg>
        <pc:spChg chg="mod">
          <ac:chgData name="Soleil Yi" userId="c719b956-004a-4243-81dc-14be649b7814" providerId="ADAL" clId="{A5A703BE-71BC-4960-B368-E7A9F1BBEB9D}" dt="2023-01-03T04:01:30.888" v="2921" actId="947"/>
          <ac:spMkLst>
            <pc:docMk/>
            <pc:sldMk cId="2651305572" sldId="1754"/>
            <ac:spMk id="4" creationId="{6F852060-D9DC-4AC2-ACCF-A4819C18981B}"/>
          </ac:spMkLst>
        </pc:spChg>
        <pc:spChg chg="mod">
          <ac:chgData name="Soleil Yi" userId="c719b956-004a-4243-81dc-14be649b7814" providerId="ADAL" clId="{A5A703BE-71BC-4960-B368-E7A9F1BBEB9D}" dt="2023-01-03T04:01:30.864" v="2914" actId="947"/>
          <ac:spMkLst>
            <pc:docMk/>
            <pc:sldMk cId="2651305572" sldId="1754"/>
            <ac:spMk id="6" creationId="{F0A23A97-5ED3-4A5B-814A-E20496FBFBC7}"/>
          </ac:spMkLst>
        </pc:spChg>
        <pc:spChg chg="mod">
          <ac:chgData name="Soleil Yi" userId="c719b956-004a-4243-81dc-14be649b7814" providerId="ADAL" clId="{A5A703BE-71BC-4960-B368-E7A9F1BBEB9D}" dt="2023-01-03T04:01:31.223" v="2973" actId="947"/>
          <ac:spMkLst>
            <pc:docMk/>
            <pc:sldMk cId="2651305572" sldId="1754"/>
            <ac:spMk id="10" creationId="{A16409DB-77BA-48E3-A9E3-B26E6C8AD10D}"/>
          </ac:spMkLst>
        </pc:spChg>
        <pc:spChg chg="mod">
          <ac:chgData name="Soleil Yi" userId="c719b956-004a-4243-81dc-14be649b7814" providerId="ADAL" clId="{A5A703BE-71BC-4960-B368-E7A9F1BBEB9D}" dt="2023-01-03T04:01:31.289" v="2985" actId="947"/>
          <ac:spMkLst>
            <pc:docMk/>
            <pc:sldMk cId="2651305572" sldId="1754"/>
            <ac:spMk id="12" creationId="{6679E3FD-7F84-47FB-98E4-E508870AE0AC}"/>
          </ac:spMkLst>
        </pc:spChg>
        <pc:spChg chg="mod">
          <ac:chgData name="Soleil Yi" userId="c719b956-004a-4243-81dc-14be649b7814" providerId="ADAL" clId="{A5A703BE-71BC-4960-B368-E7A9F1BBEB9D}" dt="2023-01-03T04:01:31.308" v="2989" actId="947"/>
          <ac:spMkLst>
            <pc:docMk/>
            <pc:sldMk cId="2651305572" sldId="1754"/>
            <ac:spMk id="14" creationId="{0AF2D03D-2203-4396-8CA7-0E9B3671BEAC}"/>
          </ac:spMkLst>
        </pc:spChg>
        <pc:spChg chg="mod">
          <ac:chgData name="Soleil Yi" userId="c719b956-004a-4243-81dc-14be649b7814" providerId="ADAL" clId="{A5A703BE-71BC-4960-B368-E7A9F1BBEB9D}" dt="2023-01-03T04:01:31.328" v="2993" actId="947"/>
          <ac:spMkLst>
            <pc:docMk/>
            <pc:sldMk cId="2651305572" sldId="1754"/>
            <ac:spMk id="15" creationId="{41580B2B-8775-492D-87B9-3CEB17F70850}"/>
          </ac:spMkLst>
        </pc:spChg>
        <pc:spChg chg="mod">
          <ac:chgData name="Soleil Yi" userId="c719b956-004a-4243-81dc-14be649b7814" providerId="ADAL" clId="{A5A703BE-71BC-4960-B368-E7A9F1BBEB9D}" dt="2023-01-03T04:01:31.251" v="2977" actId="947"/>
          <ac:spMkLst>
            <pc:docMk/>
            <pc:sldMk cId="2651305572" sldId="1754"/>
            <ac:spMk id="16" creationId="{2D424823-4BFF-4010-ADDE-3AF0C74EE20A}"/>
          </ac:spMkLst>
        </pc:spChg>
        <pc:spChg chg="mod">
          <ac:chgData name="Soleil Yi" userId="c719b956-004a-4243-81dc-14be649b7814" providerId="ADAL" clId="{A5A703BE-71BC-4960-B368-E7A9F1BBEB9D}" dt="2023-01-03T04:01:31.269" v="2981" actId="947"/>
          <ac:spMkLst>
            <pc:docMk/>
            <pc:sldMk cId="2651305572" sldId="1754"/>
            <ac:spMk id="17" creationId="{8697831E-6657-401D-931E-B718E6385B6C}"/>
          </ac:spMkLst>
        </pc:spChg>
        <pc:spChg chg="mod">
          <ac:chgData name="Soleil Yi" userId="c719b956-004a-4243-81dc-14be649b7814" providerId="ADAL" clId="{A5A703BE-71BC-4960-B368-E7A9F1BBEB9D}" dt="2023-01-03T04:01:31.155" v="2961" actId="947"/>
          <ac:spMkLst>
            <pc:docMk/>
            <pc:sldMk cId="2651305572" sldId="1754"/>
            <ac:spMk id="18" creationId="{7E46761A-1363-44D9-A2D8-180D18A7F529}"/>
          </ac:spMkLst>
        </pc:spChg>
        <pc:spChg chg="mod">
          <ac:chgData name="Soleil Yi" userId="c719b956-004a-4243-81dc-14be649b7814" providerId="ADAL" clId="{A5A703BE-71BC-4960-B368-E7A9F1BBEB9D}" dt="2023-01-03T04:01:31.178" v="2965" actId="947"/>
          <ac:spMkLst>
            <pc:docMk/>
            <pc:sldMk cId="2651305572" sldId="1754"/>
            <ac:spMk id="20" creationId="{66F7583D-680A-4AC4-B2D3-3C1146267E9A}"/>
          </ac:spMkLst>
        </pc:spChg>
        <pc:spChg chg="mod">
          <ac:chgData name="Soleil Yi" userId="c719b956-004a-4243-81dc-14be649b7814" providerId="ADAL" clId="{A5A703BE-71BC-4960-B368-E7A9F1BBEB9D}" dt="2023-01-03T04:01:31.199" v="2969" actId="947"/>
          <ac:spMkLst>
            <pc:docMk/>
            <pc:sldMk cId="2651305572" sldId="1754"/>
            <ac:spMk id="21" creationId="{9DABA98C-7DF3-41BB-A7C6-84CF177CF36C}"/>
          </ac:spMkLst>
        </pc:spChg>
        <pc:spChg chg="mod">
          <ac:chgData name="Soleil Yi" userId="c719b956-004a-4243-81dc-14be649b7814" providerId="ADAL" clId="{A5A703BE-71BC-4960-B368-E7A9F1BBEB9D}" dt="2023-01-03T04:01:31.084" v="2949" actId="947"/>
          <ac:spMkLst>
            <pc:docMk/>
            <pc:sldMk cId="2651305572" sldId="1754"/>
            <ac:spMk id="22" creationId="{0D2C5EBB-B05C-4A88-BFDF-B1DA0010805E}"/>
          </ac:spMkLst>
        </pc:spChg>
        <pc:spChg chg="mod">
          <ac:chgData name="Soleil Yi" userId="c719b956-004a-4243-81dc-14be649b7814" providerId="ADAL" clId="{A5A703BE-71BC-4960-B368-E7A9F1BBEB9D}" dt="2023-01-03T04:01:31.113" v="2953" actId="947"/>
          <ac:spMkLst>
            <pc:docMk/>
            <pc:sldMk cId="2651305572" sldId="1754"/>
            <ac:spMk id="24" creationId="{05C1A19F-FB40-4031-BC31-473D403BD0B9}"/>
          </ac:spMkLst>
        </pc:spChg>
        <pc:spChg chg="mod">
          <ac:chgData name="Soleil Yi" userId="c719b956-004a-4243-81dc-14be649b7814" providerId="ADAL" clId="{A5A703BE-71BC-4960-B368-E7A9F1BBEB9D}" dt="2023-01-03T04:01:31.131" v="2957" actId="947"/>
          <ac:spMkLst>
            <pc:docMk/>
            <pc:sldMk cId="2651305572" sldId="1754"/>
            <ac:spMk id="25" creationId="{B796E97B-57E6-4D5A-8A3B-4E1A745DCF5A}"/>
          </ac:spMkLst>
        </pc:spChg>
        <pc:spChg chg="mod">
          <ac:chgData name="Soleil Yi" userId="c719b956-004a-4243-81dc-14be649b7814" providerId="ADAL" clId="{A5A703BE-71BC-4960-B368-E7A9F1BBEB9D}" dt="2023-01-03T04:01:31.013" v="2941" actId="947"/>
          <ac:spMkLst>
            <pc:docMk/>
            <pc:sldMk cId="2651305572" sldId="1754"/>
            <ac:spMk id="28" creationId="{0002E43D-BC47-4FEE-9257-F58390F08360}"/>
          </ac:spMkLst>
        </pc:spChg>
        <pc:spChg chg="mod">
          <ac:chgData name="Soleil Yi" userId="c719b956-004a-4243-81dc-14be649b7814" providerId="ADAL" clId="{A5A703BE-71BC-4960-B368-E7A9F1BBEB9D}" dt="2023-01-03T04:01:31.037" v="2945" actId="947"/>
          <ac:spMkLst>
            <pc:docMk/>
            <pc:sldMk cId="2651305572" sldId="1754"/>
            <ac:spMk id="29" creationId="{8F5B6D5D-7F08-4475-AFFB-8823A97141B8}"/>
          </ac:spMkLst>
        </pc:spChg>
        <pc:spChg chg="mod">
          <ac:chgData name="Soleil Yi" userId="c719b956-004a-4243-81dc-14be649b7814" providerId="ADAL" clId="{A5A703BE-71BC-4960-B368-E7A9F1BBEB9D}" dt="2023-01-03T04:01:30.906" v="2925" actId="947"/>
          <ac:spMkLst>
            <pc:docMk/>
            <pc:sldMk cId="2651305572" sldId="1754"/>
            <ac:spMk id="30" creationId="{8A2C856C-7963-4665-946D-5072B93CBCF1}"/>
          </ac:spMkLst>
        </pc:spChg>
        <pc:spChg chg="mod">
          <ac:chgData name="Soleil Yi" userId="c719b956-004a-4243-81dc-14be649b7814" providerId="ADAL" clId="{A5A703BE-71BC-4960-B368-E7A9F1BBEB9D}" dt="2023-01-03T04:01:30.944" v="2929" actId="947"/>
          <ac:spMkLst>
            <pc:docMk/>
            <pc:sldMk cId="2651305572" sldId="1754"/>
            <ac:spMk id="31" creationId="{C3D08060-3D58-4FAD-83DF-832CB09D6A08}"/>
          </ac:spMkLst>
        </pc:spChg>
        <pc:spChg chg="mod">
          <ac:chgData name="Soleil Yi" userId="c719b956-004a-4243-81dc-14be649b7814" providerId="ADAL" clId="{A5A703BE-71BC-4960-B368-E7A9F1BBEB9D}" dt="2023-01-03T04:01:30.971" v="2933" actId="947"/>
          <ac:spMkLst>
            <pc:docMk/>
            <pc:sldMk cId="2651305572" sldId="1754"/>
            <ac:spMk id="32" creationId="{6E684420-B9EB-4B14-9EE4-E58A9DD15768}"/>
          </ac:spMkLst>
        </pc:spChg>
        <pc:spChg chg="mod">
          <ac:chgData name="Soleil Yi" userId="c719b956-004a-4243-81dc-14be649b7814" providerId="ADAL" clId="{A5A703BE-71BC-4960-B368-E7A9F1BBEB9D}" dt="2023-01-03T04:01:30.991" v="2937" actId="947"/>
          <ac:spMkLst>
            <pc:docMk/>
            <pc:sldMk cId="2651305572" sldId="1754"/>
            <ac:spMk id="33" creationId="{1930EC0D-E7EE-49E4-988C-A2F998D703EF}"/>
          </ac:spMkLst>
        </pc:spChg>
      </pc:sldChg>
      <pc:sldChg chg="modSp mod">
        <pc:chgData name="Soleil Yi" userId="c719b956-004a-4243-81dc-14be649b7814" providerId="ADAL" clId="{A5A703BE-71BC-4960-B368-E7A9F1BBEB9D}" dt="2023-01-03T04:01:35.183" v="3609" actId="947"/>
        <pc:sldMkLst>
          <pc:docMk/>
          <pc:sldMk cId="584640792" sldId="1755"/>
        </pc:sldMkLst>
        <pc:spChg chg="mod">
          <ac:chgData name="Soleil Yi" userId="c719b956-004a-4243-81dc-14be649b7814" providerId="ADAL" clId="{A5A703BE-71BC-4960-B368-E7A9F1BBEB9D}" dt="2023-01-03T04:01:34.577" v="3521" actId="947"/>
          <ac:spMkLst>
            <pc:docMk/>
            <pc:sldMk cId="584640792" sldId="1755"/>
            <ac:spMk id="2" creationId="{25EE75EE-20D1-471C-BEE9-52646CC63460}"/>
          </ac:spMkLst>
        </pc:spChg>
        <pc:spChg chg="mod">
          <ac:chgData name="Soleil Yi" userId="c719b956-004a-4243-81dc-14be649b7814" providerId="ADAL" clId="{A5A703BE-71BC-4960-B368-E7A9F1BBEB9D}" dt="2023-01-03T04:01:34.640" v="3533" actId="947"/>
          <ac:spMkLst>
            <pc:docMk/>
            <pc:sldMk cId="584640792" sldId="1755"/>
            <ac:spMk id="3" creationId="{D3AAD296-02AB-4C74-B9E6-EA0D71C6D7E1}"/>
          </ac:spMkLst>
        </pc:spChg>
        <pc:spChg chg="mod">
          <ac:chgData name="Soleil Yi" userId="c719b956-004a-4243-81dc-14be649b7814" providerId="ADAL" clId="{A5A703BE-71BC-4960-B368-E7A9F1BBEB9D}" dt="2023-01-03T04:01:34.635" v="3531" actId="947"/>
          <ac:spMkLst>
            <pc:docMk/>
            <pc:sldMk cId="584640792" sldId="1755"/>
            <ac:spMk id="4" creationId="{07D508DC-592B-4B45-AF30-7BA284A9E340}"/>
          </ac:spMkLst>
        </pc:spChg>
        <pc:spChg chg="mod">
          <ac:chgData name="Soleil Yi" userId="c719b956-004a-4243-81dc-14be649b7814" providerId="ADAL" clId="{A5A703BE-71BC-4960-B368-E7A9F1BBEB9D}" dt="2023-01-03T04:01:35.183" v="3609" actId="947"/>
          <ac:spMkLst>
            <pc:docMk/>
            <pc:sldMk cId="584640792" sldId="1755"/>
            <ac:spMk id="11" creationId="{CB528943-7820-4A15-A5B2-32BD0271F895}"/>
          </ac:spMkLst>
        </pc:spChg>
        <pc:spChg chg="mod">
          <ac:chgData name="Soleil Yi" userId="c719b956-004a-4243-81dc-14be649b7814" providerId="ADAL" clId="{A5A703BE-71BC-4960-B368-E7A9F1BBEB9D}" dt="2023-01-03T04:01:35.092" v="3601" actId="947"/>
          <ac:spMkLst>
            <pc:docMk/>
            <pc:sldMk cId="584640792" sldId="1755"/>
            <ac:spMk id="14" creationId="{8C4219E9-36DA-414F-A38A-7F9DCAB2608A}"/>
          </ac:spMkLst>
        </pc:spChg>
        <pc:spChg chg="mod">
          <ac:chgData name="Soleil Yi" userId="c719b956-004a-4243-81dc-14be649b7814" providerId="ADAL" clId="{A5A703BE-71BC-4960-B368-E7A9F1BBEB9D}" dt="2023-01-03T04:01:35.135" v="3605" actId="947"/>
          <ac:spMkLst>
            <pc:docMk/>
            <pc:sldMk cId="584640792" sldId="1755"/>
            <ac:spMk id="15" creationId="{EC642511-03E0-450F-8265-639F4805878B}"/>
          </ac:spMkLst>
        </pc:spChg>
        <pc:spChg chg="mod">
          <ac:chgData name="Soleil Yi" userId="c719b956-004a-4243-81dc-14be649b7814" providerId="ADAL" clId="{A5A703BE-71BC-4960-B368-E7A9F1BBEB9D}" dt="2023-01-03T04:01:35.026" v="3593" actId="947"/>
          <ac:spMkLst>
            <pc:docMk/>
            <pc:sldMk cId="584640792" sldId="1755"/>
            <ac:spMk id="16" creationId="{68B5900C-3B84-4E4C-A401-73E5CA4F8B29}"/>
          </ac:spMkLst>
        </pc:spChg>
        <pc:spChg chg="mod">
          <ac:chgData name="Soleil Yi" userId="c719b956-004a-4243-81dc-14be649b7814" providerId="ADAL" clId="{A5A703BE-71BC-4960-B368-E7A9F1BBEB9D}" dt="2023-01-03T04:01:35.049" v="3597" actId="947"/>
          <ac:spMkLst>
            <pc:docMk/>
            <pc:sldMk cId="584640792" sldId="1755"/>
            <ac:spMk id="17" creationId="{3B5C5F6F-2BE1-455D-9BD6-B7C3460A1743}"/>
          </ac:spMkLst>
        </pc:spChg>
        <pc:spChg chg="mod">
          <ac:chgData name="Soleil Yi" userId="c719b956-004a-4243-81dc-14be649b7814" providerId="ADAL" clId="{A5A703BE-71BC-4960-B368-E7A9F1BBEB9D}" dt="2023-01-03T04:01:34.978" v="3585" actId="947"/>
          <ac:spMkLst>
            <pc:docMk/>
            <pc:sldMk cId="584640792" sldId="1755"/>
            <ac:spMk id="20" creationId="{E31B84BB-1CF7-4211-A456-62F3843C5DB3}"/>
          </ac:spMkLst>
        </pc:spChg>
        <pc:spChg chg="mod">
          <ac:chgData name="Soleil Yi" userId="c719b956-004a-4243-81dc-14be649b7814" providerId="ADAL" clId="{A5A703BE-71BC-4960-B368-E7A9F1BBEB9D}" dt="2023-01-03T04:01:35.005" v="3589" actId="947"/>
          <ac:spMkLst>
            <pc:docMk/>
            <pc:sldMk cId="584640792" sldId="1755"/>
            <ac:spMk id="21" creationId="{DA4F540E-31F7-4699-9384-70F1EE0DB69D}"/>
          </ac:spMkLst>
        </pc:spChg>
        <pc:spChg chg="mod">
          <ac:chgData name="Soleil Yi" userId="c719b956-004a-4243-81dc-14be649b7814" providerId="ADAL" clId="{A5A703BE-71BC-4960-B368-E7A9F1BBEB9D}" dt="2023-01-03T04:01:34.901" v="3577" actId="947"/>
          <ac:spMkLst>
            <pc:docMk/>
            <pc:sldMk cId="584640792" sldId="1755"/>
            <ac:spMk id="22" creationId="{8EC565E5-37C1-4299-A545-EDFDFE77AE27}"/>
          </ac:spMkLst>
        </pc:spChg>
        <pc:spChg chg="mod">
          <ac:chgData name="Soleil Yi" userId="c719b956-004a-4243-81dc-14be649b7814" providerId="ADAL" clId="{A5A703BE-71BC-4960-B368-E7A9F1BBEB9D}" dt="2023-01-03T04:01:34.929" v="3581" actId="947"/>
          <ac:spMkLst>
            <pc:docMk/>
            <pc:sldMk cId="584640792" sldId="1755"/>
            <ac:spMk id="23" creationId="{4FFA6368-73D8-4D06-A1AB-64826E4912E3}"/>
          </ac:spMkLst>
        </pc:spChg>
        <pc:spChg chg="mod">
          <ac:chgData name="Soleil Yi" userId="c719b956-004a-4243-81dc-14be649b7814" providerId="ADAL" clId="{A5A703BE-71BC-4960-B368-E7A9F1BBEB9D}" dt="2023-01-03T04:01:34.839" v="3569" actId="947"/>
          <ac:spMkLst>
            <pc:docMk/>
            <pc:sldMk cId="584640792" sldId="1755"/>
            <ac:spMk id="26" creationId="{9BBA1FFB-8FB2-4E97-B37A-6A2AC5F3B045}"/>
          </ac:spMkLst>
        </pc:spChg>
        <pc:spChg chg="mod">
          <ac:chgData name="Soleil Yi" userId="c719b956-004a-4243-81dc-14be649b7814" providerId="ADAL" clId="{A5A703BE-71BC-4960-B368-E7A9F1BBEB9D}" dt="2023-01-03T04:01:34.870" v="3573" actId="947"/>
          <ac:spMkLst>
            <pc:docMk/>
            <pc:sldMk cId="584640792" sldId="1755"/>
            <ac:spMk id="27" creationId="{5FC1F3ED-04C4-4F66-A848-ACDA35C5F826}"/>
          </ac:spMkLst>
        </pc:spChg>
        <pc:spChg chg="mod">
          <ac:chgData name="Soleil Yi" userId="c719b956-004a-4243-81dc-14be649b7814" providerId="ADAL" clId="{A5A703BE-71BC-4960-B368-E7A9F1BBEB9D}" dt="2023-01-03T04:01:34.795" v="3561" actId="947"/>
          <ac:spMkLst>
            <pc:docMk/>
            <pc:sldMk cId="584640792" sldId="1755"/>
            <ac:spMk id="28" creationId="{3EBCA4CB-364C-4C7B-8FCC-EB4CCFC07BDB}"/>
          </ac:spMkLst>
        </pc:spChg>
        <pc:spChg chg="mod">
          <ac:chgData name="Soleil Yi" userId="c719b956-004a-4243-81dc-14be649b7814" providerId="ADAL" clId="{A5A703BE-71BC-4960-B368-E7A9F1BBEB9D}" dt="2023-01-03T04:01:34.817" v="3565" actId="947"/>
          <ac:spMkLst>
            <pc:docMk/>
            <pc:sldMk cId="584640792" sldId="1755"/>
            <ac:spMk id="29" creationId="{0D0DB266-6904-4907-A93A-81F7E7507238}"/>
          </ac:spMkLst>
        </pc:spChg>
        <pc:spChg chg="mod">
          <ac:chgData name="Soleil Yi" userId="c719b956-004a-4243-81dc-14be649b7814" providerId="ADAL" clId="{A5A703BE-71BC-4960-B368-E7A9F1BBEB9D}" dt="2023-01-03T04:01:34.754" v="3553" actId="947"/>
          <ac:spMkLst>
            <pc:docMk/>
            <pc:sldMk cId="584640792" sldId="1755"/>
            <ac:spMk id="32" creationId="{9E727F91-297E-4CD6-ADA8-1EA7601CC0EE}"/>
          </ac:spMkLst>
        </pc:spChg>
        <pc:spChg chg="mod">
          <ac:chgData name="Soleil Yi" userId="c719b956-004a-4243-81dc-14be649b7814" providerId="ADAL" clId="{A5A703BE-71BC-4960-B368-E7A9F1BBEB9D}" dt="2023-01-03T04:01:34.775" v="3557" actId="947"/>
          <ac:spMkLst>
            <pc:docMk/>
            <pc:sldMk cId="584640792" sldId="1755"/>
            <ac:spMk id="33" creationId="{98E85AF9-6673-4BBE-8C31-733ABCC9B1DA}"/>
          </ac:spMkLst>
        </pc:spChg>
        <pc:spChg chg="mod">
          <ac:chgData name="Soleil Yi" userId="c719b956-004a-4243-81dc-14be649b7814" providerId="ADAL" clId="{A5A703BE-71BC-4960-B368-E7A9F1BBEB9D}" dt="2023-01-03T04:01:34.701" v="3545" actId="947"/>
          <ac:spMkLst>
            <pc:docMk/>
            <pc:sldMk cId="584640792" sldId="1755"/>
            <ac:spMk id="34" creationId="{C777B28A-14BF-4C23-9D9A-28FDB572B1F6}"/>
          </ac:spMkLst>
        </pc:spChg>
        <pc:spChg chg="mod">
          <ac:chgData name="Soleil Yi" userId="c719b956-004a-4243-81dc-14be649b7814" providerId="ADAL" clId="{A5A703BE-71BC-4960-B368-E7A9F1BBEB9D}" dt="2023-01-03T04:01:34.721" v="3549" actId="947"/>
          <ac:spMkLst>
            <pc:docMk/>
            <pc:sldMk cId="584640792" sldId="1755"/>
            <ac:spMk id="35" creationId="{87429C73-40B2-4E27-ADB4-B87AACEEB9CF}"/>
          </ac:spMkLst>
        </pc:spChg>
        <pc:spChg chg="mod">
          <ac:chgData name="Soleil Yi" userId="c719b956-004a-4243-81dc-14be649b7814" providerId="ADAL" clId="{A5A703BE-71BC-4960-B368-E7A9F1BBEB9D}" dt="2023-01-03T04:01:34.622" v="3526" actId="947"/>
          <ac:spMkLst>
            <pc:docMk/>
            <pc:sldMk cId="584640792" sldId="1755"/>
            <ac:spMk id="36" creationId="{072595A0-9E19-418B-B48A-89D9A6F23383}"/>
          </ac:spMkLst>
        </pc:spChg>
        <pc:spChg chg="mod">
          <ac:chgData name="Soleil Yi" userId="c719b956-004a-4243-81dc-14be649b7814" providerId="ADAL" clId="{A5A703BE-71BC-4960-B368-E7A9F1BBEB9D}" dt="2023-01-03T04:01:34.653" v="3537" actId="947"/>
          <ac:spMkLst>
            <pc:docMk/>
            <pc:sldMk cId="584640792" sldId="1755"/>
            <ac:spMk id="37" creationId="{D8074C39-6216-4AF1-94CC-FAF318AA54A6}"/>
          </ac:spMkLst>
        </pc:spChg>
        <pc:spChg chg="mod">
          <ac:chgData name="Soleil Yi" userId="c719b956-004a-4243-81dc-14be649b7814" providerId="ADAL" clId="{A5A703BE-71BC-4960-B368-E7A9F1BBEB9D}" dt="2023-01-03T04:01:34.678" v="3541" actId="947"/>
          <ac:spMkLst>
            <pc:docMk/>
            <pc:sldMk cId="584640792" sldId="1755"/>
            <ac:spMk id="38" creationId="{F01EFACA-4963-429A-B8AA-EEED526E5098}"/>
          </ac:spMkLst>
        </pc:spChg>
      </pc:sldChg>
      <pc:sldChg chg="modSp mod">
        <pc:chgData name="Soleil Yi" userId="c719b956-004a-4243-81dc-14be649b7814" providerId="ADAL" clId="{A5A703BE-71BC-4960-B368-E7A9F1BBEB9D}" dt="2023-01-03T04:01:32.252" v="3157"/>
        <pc:sldMkLst>
          <pc:docMk/>
          <pc:sldMk cId="2798068056" sldId="1756"/>
        </pc:sldMkLst>
        <pc:spChg chg="mod">
          <ac:chgData name="Soleil Yi" userId="c719b956-004a-4243-81dc-14be649b7814" providerId="ADAL" clId="{A5A703BE-71BC-4960-B368-E7A9F1BBEB9D}" dt="2023-01-03T04:01:31.900" v="3097" actId="947"/>
          <ac:spMkLst>
            <pc:docMk/>
            <pc:sldMk cId="2798068056" sldId="1756"/>
            <ac:spMk id="2" creationId="{09B3954F-E630-4B8C-A290-F52DD981FD12}"/>
          </ac:spMkLst>
        </pc:spChg>
        <pc:spChg chg="mod">
          <ac:chgData name="Soleil Yi" userId="c719b956-004a-4243-81dc-14be649b7814" providerId="ADAL" clId="{A5A703BE-71BC-4960-B368-E7A9F1BBEB9D}" dt="2023-01-03T04:01:31.969" v="3109" actId="947"/>
          <ac:spMkLst>
            <pc:docMk/>
            <pc:sldMk cId="2798068056" sldId="1756"/>
            <ac:spMk id="3" creationId="{42FB6952-9E05-44C1-B77F-BA5221CCBED2}"/>
          </ac:spMkLst>
        </pc:spChg>
        <pc:spChg chg="mod">
          <ac:chgData name="Soleil Yi" userId="c719b956-004a-4243-81dc-14be649b7814" providerId="ADAL" clId="{A5A703BE-71BC-4960-B368-E7A9F1BBEB9D}" dt="2023-01-03T04:01:31.967" v="3108" actId="947"/>
          <ac:spMkLst>
            <pc:docMk/>
            <pc:sldMk cId="2798068056" sldId="1756"/>
            <ac:spMk id="4" creationId="{908A717B-E8B9-42B9-AEF5-96E3924FA6B3}"/>
          </ac:spMkLst>
        </pc:spChg>
        <pc:spChg chg="mod">
          <ac:chgData name="Soleil Yi" userId="c719b956-004a-4243-81dc-14be649b7814" providerId="ADAL" clId="{A5A703BE-71BC-4960-B368-E7A9F1BBEB9D}" dt="2023-01-03T04:01:32.032" v="3121" actId="947"/>
          <ac:spMkLst>
            <pc:docMk/>
            <pc:sldMk cId="2798068056" sldId="1756"/>
            <ac:spMk id="7" creationId="{27B4D372-4C4A-45D2-8AF7-52E47EC72F8B}"/>
          </ac:spMkLst>
        </pc:spChg>
        <pc:spChg chg="mod">
          <ac:chgData name="Soleil Yi" userId="c719b956-004a-4243-81dc-14be649b7814" providerId="ADAL" clId="{A5A703BE-71BC-4960-B368-E7A9F1BBEB9D}" dt="2023-01-03T04:01:32.054" v="3125" actId="947"/>
          <ac:spMkLst>
            <pc:docMk/>
            <pc:sldMk cId="2798068056" sldId="1756"/>
            <ac:spMk id="8" creationId="{28024AAB-91AF-466C-A341-07EB511B1B8F}"/>
          </ac:spMkLst>
        </pc:spChg>
        <pc:spChg chg="mod">
          <ac:chgData name="Soleil Yi" userId="c719b956-004a-4243-81dc-14be649b7814" providerId="ADAL" clId="{A5A703BE-71BC-4960-B368-E7A9F1BBEB9D}" dt="2023-01-03T04:01:32.222" v="3153"/>
          <ac:spMkLst>
            <pc:docMk/>
            <pc:sldMk cId="2798068056" sldId="1756"/>
            <ac:spMk id="13" creationId="{4AFAE882-5D4E-4C9F-8125-BE9EAC46AE63}"/>
          </ac:spMkLst>
        </pc:spChg>
        <pc:spChg chg="mod">
          <ac:chgData name="Soleil Yi" userId="c719b956-004a-4243-81dc-14be649b7814" providerId="ADAL" clId="{A5A703BE-71BC-4960-B368-E7A9F1BBEB9D}" dt="2023-01-03T04:01:32.252" v="3157"/>
          <ac:spMkLst>
            <pc:docMk/>
            <pc:sldMk cId="2798068056" sldId="1756"/>
            <ac:spMk id="14" creationId="{1D53DD54-5474-411C-83C7-50BADB9F891E}"/>
          </ac:spMkLst>
        </pc:spChg>
        <pc:spChg chg="mod">
          <ac:chgData name="Soleil Yi" userId="c719b956-004a-4243-81dc-14be649b7814" providerId="ADAL" clId="{A5A703BE-71BC-4960-B368-E7A9F1BBEB9D}" dt="2023-01-03T04:01:32.160" v="3145" actId="947"/>
          <ac:spMkLst>
            <pc:docMk/>
            <pc:sldMk cId="2798068056" sldId="1756"/>
            <ac:spMk id="15" creationId="{C758A19F-949C-4738-B5B6-E852AD538351}"/>
          </ac:spMkLst>
        </pc:spChg>
        <pc:spChg chg="mod">
          <ac:chgData name="Soleil Yi" userId="c719b956-004a-4243-81dc-14be649b7814" providerId="ADAL" clId="{A5A703BE-71BC-4960-B368-E7A9F1BBEB9D}" dt="2023-01-03T04:01:32.184" v="3149" actId="947"/>
          <ac:spMkLst>
            <pc:docMk/>
            <pc:sldMk cId="2798068056" sldId="1756"/>
            <ac:spMk id="16" creationId="{E745EE84-3F6C-444D-A0F1-3B6B1DB99B17}"/>
          </ac:spMkLst>
        </pc:spChg>
        <pc:spChg chg="mod">
          <ac:chgData name="Soleil Yi" userId="c719b956-004a-4243-81dc-14be649b7814" providerId="ADAL" clId="{A5A703BE-71BC-4960-B368-E7A9F1BBEB9D}" dt="2023-01-03T04:01:32.120" v="3137"/>
          <ac:spMkLst>
            <pc:docMk/>
            <pc:sldMk cId="2798068056" sldId="1756"/>
            <ac:spMk id="17" creationId="{445AD1B3-496D-4B13-90AD-04401087A738}"/>
          </ac:spMkLst>
        </pc:spChg>
        <pc:spChg chg="mod">
          <ac:chgData name="Soleil Yi" userId="c719b956-004a-4243-81dc-14be649b7814" providerId="ADAL" clId="{A5A703BE-71BC-4960-B368-E7A9F1BBEB9D}" dt="2023-01-03T04:01:32.139" v="3141"/>
          <ac:spMkLst>
            <pc:docMk/>
            <pc:sldMk cId="2798068056" sldId="1756"/>
            <ac:spMk id="18" creationId="{0DA06EE2-AB94-4BF9-B54C-8F5E811B1A34}"/>
          </ac:spMkLst>
        </pc:spChg>
        <pc:spChg chg="mod">
          <ac:chgData name="Soleil Yi" userId="c719b956-004a-4243-81dc-14be649b7814" providerId="ADAL" clId="{A5A703BE-71BC-4960-B368-E7A9F1BBEB9D}" dt="2023-01-03T04:01:32.077" v="3129" actId="947"/>
          <ac:spMkLst>
            <pc:docMk/>
            <pc:sldMk cId="2798068056" sldId="1756"/>
            <ac:spMk id="19" creationId="{4B741463-E238-4677-B5F5-1760F217E83A}"/>
          </ac:spMkLst>
        </pc:spChg>
        <pc:spChg chg="mod">
          <ac:chgData name="Soleil Yi" userId="c719b956-004a-4243-81dc-14be649b7814" providerId="ADAL" clId="{A5A703BE-71BC-4960-B368-E7A9F1BBEB9D}" dt="2023-01-03T04:01:32.099" v="3133" actId="947"/>
          <ac:spMkLst>
            <pc:docMk/>
            <pc:sldMk cId="2798068056" sldId="1756"/>
            <ac:spMk id="20" creationId="{4A9BEA87-BAF7-4B49-BA31-3C872419EC70}"/>
          </ac:spMkLst>
        </pc:spChg>
        <pc:spChg chg="mod">
          <ac:chgData name="Soleil Yi" userId="c719b956-004a-4243-81dc-14be649b7814" providerId="ADAL" clId="{A5A703BE-71BC-4960-B368-E7A9F1BBEB9D}" dt="2023-01-03T04:01:31.943" v="3101" actId="947"/>
          <ac:spMkLst>
            <pc:docMk/>
            <pc:sldMk cId="2798068056" sldId="1756"/>
            <ac:spMk id="21" creationId="{C80673FD-6F9F-462A-A673-1D8107600917}"/>
          </ac:spMkLst>
        </pc:spChg>
        <pc:spChg chg="mod">
          <ac:chgData name="Soleil Yi" userId="c719b956-004a-4243-81dc-14be649b7814" providerId="ADAL" clId="{A5A703BE-71BC-4960-B368-E7A9F1BBEB9D}" dt="2023-01-03T04:01:31.989" v="3113" actId="947"/>
          <ac:spMkLst>
            <pc:docMk/>
            <pc:sldMk cId="2798068056" sldId="1756"/>
            <ac:spMk id="22" creationId="{D8FD04D2-295B-46E1-A45E-B8A6C3BC7A11}"/>
          </ac:spMkLst>
        </pc:spChg>
        <pc:spChg chg="mod">
          <ac:chgData name="Soleil Yi" userId="c719b956-004a-4243-81dc-14be649b7814" providerId="ADAL" clId="{A5A703BE-71BC-4960-B368-E7A9F1BBEB9D}" dt="2023-01-03T04:01:32.013" v="3117" actId="947"/>
          <ac:spMkLst>
            <pc:docMk/>
            <pc:sldMk cId="2798068056" sldId="1756"/>
            <ac:spMk id="23" creationId="{C0812350-A004-4204-9356-0A2789924C8A}"/>
          </ac:spMkLst>
        </pc:spChg>
      </pc:sldChg>
      <pc:sldChg chg="modSp mod">
        <pc:chgData name="Soleil Yi" userId="c719b956-004a-4243-81dc-14be649b7814" providerId="ADAL" clId="{A5A703BE-71BC-4960-B368-E7A9F1BBEB9D}" dt="2023-01-03T04:01:34.544" v="3517" actId="947"/>
        <pc:sldMkLst>
          <pc:docMk/>
          <pc:sldMk cId="2910152428" sldId="1757"/>
        </pc:sldMkLst>
        <pc:spChg chg="mod">
          <ac:chgData name="Soleil Yi" userId="c719b956-004a-4243-81dc-14be649b7814" providerId="ADAL" clId="{A5A703BE-71BC-4960-B368-E7A9F1BBEB9D}" dt="2023-01-03T04:01:33.965" v="3437" actId="947"/>
          <ac:spMkLst>
            <pc:docMk/>
            <pc:sldMk cId="2910152428" sldId="1757"/>
            <ac:spMk id="2" creationId="{62AB97E7-D08E-4E78-B066-885F4655A362}"/>
          </ac:spMkLst>
        </pc:spChg>
        <pc:spChg chg="mod">
          <ac:chgData name="Soleil Yi" userId="c719b956-004a-4243-81dc-14be649b7814" providerId="ADAL" clId="{A5A703BE-71BC-4960-B368-E7A9F1BBEB9D}" dt="2023-01-03T04:01:34.048" v="3448" actId="947"/>
          <ac:spMkLst>
            <pc:docMk/>
            <pc:sldMk cId="2910152428" sldId="1757"/>
            <ac:spMk id="3" creationId="{35A34080-4C29-4DED-8812-D49843A38358}"/>
          </ac:spMkLst>
        </pc:spChg>
        <pc:spChg chg="mod">
          <ac:chgData name="Soleil Yi" userId="c719b956-004a-4243-81dc-14be649b7814" providerId="ADAL" clId="{A5A703BE-71BC-4960-B368-E7A9F1BBEB9D}" dt="2023-01-03T04:01:34.050" v="3449" actId="947"/>
          <ac:spMkLst>
            <pc:docMk/>
            <pc:sldMk cId="2910152428" sldId="1757"/>
            <ac:spMk id="4" creationId="{77EA6578-5148-4B42-95FE-C95A7501B7E3}"/>
          </ac:spMkLst>
        </pc:spChg>
        <pc:spChg chg="mod">
          <ac:chgData name="Soleil Yi" userId="c719b956-004a-4243-81dc-14be649b7814" providerId="ADAL" clId="{A5A703BE-71BC-4960-B368-E7A9F1BBEB9D}" dt="2023-01-03T04:01:34.473" v="3509" actId="947"/>
          <ac:spMkLst>
            <pc:docMk/>
            <pc:sldMk cId="2910152428" sldId="1757"/>
            <ac:spMk id="9" creationId="{97BA2CEA-6C67-4CAB-BDF8-A7CCF457DDAB}"/>
          </ac:spMkLst>
        </pc:spChg>
        <pc:spChg chg="mod">
          <ac:chgData name="Soleil Yi" userId="c719b956-004a-4243-81dc-14be649b7814" providerId="ADAL" clId="{A5A703BE-71BC-4960-B368-E7A9F1BBEB9D}" dt="2023-01-03T04:01:34.511" v="3513" actId="947"/>
          <ac:spMkLst>
            <pc:docMk/>
            <pc:sldMk cId="2910152428" sldId="1757"/>
            <ac:spMk id="10" creationId="{6E558718-88DF-4731-8465-89C07E83B32F}"/>
          </ac:spMkLst>
        </pc:spChg>
        <pc:spChg chg="mod">
          <ac:chgData name="Soleil Yi" userId="c719b956-004a-4243-81dc-14be649b7814" providerId="ADAL" clId="{A5A703BE-71BC-4960-B368-E7A9F1BBEB9D}" dt="2023-01-03T04:01:34.544" v="3517" actId="947"/>
          <ac:spMkLst>
            <pc:docMk/>
            <pc:sldMk cId="2910152428" sldId="1757"/>
            <ac:spMk id="11" creationId="{5FC607B5-A380-4F40-BF7E-CC6496DB8A44}"/>
          </ac:spMkLst>
        </pc:spChg>
        <pc:spChg chg="mod">
          <ac:chgData name="Soleil Yi" userId="c719b956-004a-4243-81dc-14be649b7814" providerId="ADAL" clId="{A5A703BE-71BC-4960-B368-E7A9F1BBEB9D}" dt="2023-01-03T04:01:34.310" v="3489" actId="947"/>
          <ac:spMkLst>
            <pc:docMk/>
            <pc:sldMk cId="2910152428" sldId="1757"/>
            <ac:spMk id="12" creationId="{34E17CE2-DCFA-49D4-98E6-99B4FBC43D3B}"/>
          </ac:spMkLst>
        </pc:spChg>
        <pc:spChg chg="mod">
          <ac:chgData name="Soleil Yi" userId="c719b956-004a-4243-81dc-14be649b7814" providerId="ADAL" clId="{A5A703BE-71BC-4960-B368-E7A9F1BBEB9D}" dt="2023-01-03T04:01:34.437" v="3505" actId="947"/>
          <ac:spMkLst>
            <pc:docMk/>
            <pc:sldMk cId="2910152428" sldId="1757"/>
            <ac:spMk id="14" creationId="{987A6333-7F5F-4973-B7F3-823C6783E8EE}"/>
          </ac:spMkLst>
        </pc:spChg>
        <pc:spChg chg="mod">
          <ac:chgData name="Soleil Yi" userId="c719b956-004a-4243-81dc-14be649b7814" providerId="ADAL" clId="{A5A703BE-71BC-4960-B368-E7A9F1BBEB9D}" dt="2023-01-03T04:01:34.337" v="3493" actId="947"/>
          <ac:spMkLst>
            <pc:docMk/>
            <pc:sldMk cId="2910152428" sldId="1757"/>
            <ac:spMk id="15" creationId="{D9F4C4E7-6C27-495C-A1AC-1D2D63E3ED80}"/>
          </ac:spMkLst>
        </pc:spChg>
        <pc:spChg chg="mod">
          <ac:chgData name="Soleil Yi" userId="c719b956-004a-4243-81dc-14be649b7814" providerId="ADAL" clId="{A5A703BE-71BC-4960-B368-E7A9F1BBEB9D}" dt="2023-01-03T04:01:34.362" v="3497" actId="947"/>
          <ac:spMkLst>
            <pc:docMk/>
            <pc:sldMk cId="2910152428" sldId="1757"/>
            <ac:spMk id="16" creationId="{68BA8C3F-3237-4D6B-A907-81930A7C8C8D}"/>
          </ac:spMkLst>
        </pc:spChg>
        <pc:spChg chg="mod">
          <ac:chgData name="Soleil Yi" userId="c719b956-004a-4243-81dc-14be649b7814" providerId="ADAL" clId="{A5A703BE-71BC-4960-B368-E7A9F1BBEB9D}" dt="2023-01-03T04:01:34.397" v="3501" actId="947"/>
          <ac:spMkLst>
            <pc:docMk/>
            <pc:sldMk cId="2910152428" sldId="1757"/>
            <ac:spMk id="17" creationId="{141F6D52-18BC-44CE-8B9D-251938163A9B}"/>
          </ac:spMkLst>
        </pc:spChg>
        <pc:spChg chg="mod">
          <ac:chgData name="Soleil Yi" userId="c719b956-004a-4243-81dc-14be649b7814" providerId="ADAL" clId="{A5A703BE-71BC-4960-B368-E7A9F1BBEB9D}" dt="2023-01-03T04:01:34.174" v="3469" actId="947"/>
          <ac:spMkLst>
            <pc:docMk/>
            <pc:sldMk cId="2910152428" sldId="1757"/>
            <ac:spMk id="18" creationId="{987A72B4-2E00-440C-AA8E-750990712D8D}"/>
          </ac:spMkLst>
        </pc:spChg>
        <pc:spChg chg="mod">
          <ac:chgData name="Soleil Yi" userId="c719b956-004a-4243-81dc-14be649b7814" providerId="ADAL" clId="{A5A703BE-71BC-4960-B368-E7A9F1BBEB9D}" dt="2023-01-03T04:01:34.285" v="3485" actId="947"/>
          <ac:spMkLst>
            <pc:docMk/>
            <pc:sldMk cId="2910152428" sldId="1757"/>
            <ac:spMk id="20" creationId="{84396B72-9724-46F0-8ECF-3F32B7140F58}"/>
          </ac:spMkLst>
        </pc:spChg>
        <pc:spChg chg="mod">
          <ac:chgData name="Soleil Yi" userId="c719b956-004a-4243-81dc-14be649b7814" providerId="ADAL" clId="{A5A703BE-71BC-4960-B368-E7A9F1BBEB9D}" dt="2023-01-03T04:01:34.201" v="3473" actId="947"/>
          <ac:spMkLst>
            <pc:docMk/>
            <pc:sldMk cId="2910152428" sldId="1757"/>
            <ac:spMk id="21" creationId="{BE48AFC7-7D60-44A1-B136-820DCB84D386}"/>
          </ac:spMkLst>
        </pc:spChg>
        <pc:spChg chg="mod">
          <ac:chgData name="Soleil Yi" userId="c719b956-004a-4243-81dc-14be649b7814" providerId="ADAL" clId="{A5A703BE-71BC-4960-B368-E7A9F1BBEB9D}" dt="2023-01-03T04:01:34.225" v="3477" actId="947"/>
          <ac:spMkLst>
            <pc:docMk/>
            <pc:sldMk cId="2910152428" sldId="1757"/>
            <ac:spMk id="22" creationId="{56C6877B-B6F6-4165-A5F9-46993A5E50E7}"/>
          </ac:spMkLst>
        </pc:spChg>
        <pc:spChg chg="mod">
          <ac:chgData name="Soleil Yi" userId="c719b956-004a-4243-81dc-14be649b7814" providerId="ADAL" clId="{A5A703BE-71BC-4960-B368-E7A9F1BBEB9D}" dt="2023-01-03T04:01:34.257" v="3481" actId="947"/>
          <ac:spMkLst>
            <pc:docMk/>
            <pc:sldMk cId="2910152428" sldId="1757"/>
            <ac:spMk id="23" creationId="{1A32FB29-A21A-48D3-842A-F8ED2AF3DA01}"/>
          </ac:spMkLst>
        </pc:spChg>
        <pc:spChg chg="mod">
          <ac:chgData name="Soleil Yi" userId="c719b956-004a-4243-81dc-14be649b7814" providerId="ADAL" clId="{A5A703BE-71BC-4960-B368-E7A9F1BBEB9D}" dt="2023-01-03T04:01:34.037" v="3444" actId="947"/>
          <ac:spMkLst>
            <pc:docMk/>
            <pc:sldMk cId="2910152428" sldId="1757"/>
            <ac:spMk id="24" creationId="{98F6E6BE-0862-41CA-B937-A2F63E70AD6C}"/>
          </ac:spMkLst>
        </pc:spChg>
        <pc:spChg chg="mod">
          <ac:chgData name="Soleil Yi" userId="c719b956-004a-4243-81dc-14be649b7814" providerId="ADAL" clId="{A5A703BE-71BC-4960-B368-E7A9F1BBEB9D}" dt="2023-01-03T04:01:34.150" v="3465" actId="947"/>
          <ac:spMkLst>
            <pc:docMk/>
            <pc:sldMk cId="2910152428" sldId="1757"/>
            <ac:spMk id="26" creationId="{6D181E87-17AA-4A52-8579-F8A8D546DD76}"/>
          </ac:spMkLst>
        </pc:spChg>
        <pc:spChg chg="mod">
          <ac:chgData name="Soleil Yi" userId="c719b956-004a-4243-81dc-14be649b7814" providerId="ADAL" clId="{A5A703BE-71BC-4960-B368-E7A9F1BBEB9D}" dt="2023-01-03T04:01:34.066" v="3453" actId="947"/>
          <ac:spMkLst>
            <pc:docMk/>
            <pc:sldMk cId="2910152428" sldId="1757"/>
            <ac:spMk id="27" creationId="{6CF63EA9-26E0-4F05-B7E9-E2D10E205463}"/>
          </ac:spMkLst>
        </pc:spChg>
        <pc:spChg chg="mod">
          <ac:chgData name="Soleil Yi" userId="c719b956-004a-4243-81dc-14be649b7814" providerId="ADAL" clId="{A5A703BE-71BC-4960-B368-E7A9F1BBEB9D}" dt="2023-01-03T04:01:34.092" v="3457" actId="947"/>
          <ac:spMkLst>
            <pc:docMk/>
            <pc:sldMk cId="2910152428" sldId="1757"/>
            <ac:spMk id="28" creationId="{7E166A7D-4A5D-47B1-9A39-9EBCC11C76C7}"/>
          </ac:spMkLst>
        </pc:spChg>
        <pc:spChg chg="mod">
          <ac:chgData name="Soleil Yi" userId="c719b956-004a-4243-81dc-14be649b7814" providerId="ADAL" clId="{A5A703BE-71BC-4960-B368-E7A9F1BBEB9D}" dt="2023-01-03T04:01:34.120" v="3461" actId="947"/>
          <ac:spMkLst>
            <pc:docMk/>
            <pc:sldMk cId="2910152428" sldId="1757"/>
            <ac:spMk id="29" creationId="{F2090F9B-1A99-4EE8-BD64-18D5C458FFBC}"/>
          </ac:spMkLst>
        </pc:spChg>
      </pc:sldChg>
      <pc:sldChg chg="modSp mod">
        <pc:chgData name="Soleil Yi" userId="c719b956-004a-4243-81dc-14be649b7814" providerId="ADAL" clId="{A5A703BE-71BC-4960-B368-E7A9F1BBEB9D}" dt="2023-01-03T04:01:38.880" v="4117" actId="947"/>
        <pc:sldMkLst>
          <pc:docMk/>
          <pc:sldMk cId="1612831539" sldId="1759"/>
        </pc:sldMkLst>
        <pc:spChg chg="mod">
          <ac:chgData name="Soleil Yi" userId="c719b956-004a-4243-81dc-14be649b7814" providerId="ADAL" clId="{A5A703BE-71BC-4960-B368-E7A9F1BBEB9D}" dt="2023-01-03T04:01:35.234" v="3613" actId="947"/>
          <ac:spMkLst>
            <pc:docMk/>
            <pc:sldMk cId="1612831539" sldId="1759"/>
            <ac:spMk id="2" creationId="{A289F074-65C3-4C00-A96D-DF4AB0827381}"/>
          </ac:spMkLst>
        </pc:spChg>
        <pc:spChg chg="mod">
          <ac:chgData name="Soleil Yi" userId="c719b956-004a-4243-81dc-14be649b7814" providerId="ADAL" clId="{A5A703BE-71BC-4960-B368-E7A9F1BBEB9D}" dt="2023-01-03T04:01:35.315" v="3623" actId="947"/>
          <ac:spMkLst>
            <pc:docMk/>
            <pc:sldMk cId="1612831539" sldId="1759"/>
            <ac:spMk id="3" creationId="{1232B6E8-3666-434B-8DC8-DF5379A0D957}"/>
          </ac:spMkLst>
        </pc:spChg>
        <pc:spChg chg="mod">
          <ac:chgData name="Soleil Yi" userId="c719b956-004a-4243-81dc-14be649b7814" providerId="ADAL" clId="{A5A703BE-71BC-4960-B368-E7A9F1BBEB9D}" dt="2023-01-03T04:01:35.328" v="3625" actId="947"/>
          <ac:spMkLst>
            <pc:docMk/>
            <pc:sldMk cId="1612831539" sldId="1759"/>
            <ac:spMk id="4" creationId="{5B3F4C42-319F-41EC-82C1-F4DA5D55B980}"/>
          </ac:spMkLst>
        </pc:spChg>
        <pc:spChg chg="mod">
          <ac:chgData name="Soleil Yi" userId="c719b956-004a-4243-81dc-14be649b7814" providerId="ADAL" clId="{A5A703BE-71BC-4960-B368-E7A9F1BBEB9D}" dt="2023-01-03T04:01:38.880" v="4117" actId="947"/>
          <ac:spMkLst>
            <pc:docMk/>
            <pc:sldMk cId="1612831539" sldId="1759"/>
            <ac:spMk id="15" creationId="{8FDECCFE-7840-49E7-BF2A-38158CC09177}"/>
          </ac:spMkLst>
        </pc:spChg>
        <pc:spChg chg="mod">
          <ac:chgData name="Soleil Yi" userId="c719b956-004a-4243-81dc-14be649b7814" providerId="ADAL" clId="{A5A703BE-71BC-4960-B368-E7A9F1BBEB9D}" dt="2023-01-03T04:01:38.833" v="4109" actId="947"/>
          <ac:spMkLst>
            <pc:docMk/>
            <pc:sldMk cId="1612831539" sldId="1759"/>
            <ac:spMk id="16" creationId="{043AB2E2-323A-4E84-B9C1-F2ED1E853B7E}"/>
          </ac:spMkLst>
        </pc:spChg>
        <pc:spChg chg="mod">
          <ac:chgData name="Soleil Yi" userId="c719b956-004a-4243-81dc-14be649b7814" providerId="ADAL" clId="{A5A703BE-71BC-4960-B368-E7A9F1BBEB9D}" dt="2023-01-03T04:01:38.856" v="4113" actId="947"/>
          <ac:spMkLst>
            <pc:docMk/>
            <pc:sldMk cId="1612831539" sldId="1759"/>
            <ac:spMk id="17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761" v="4097" actId="947"/>
          <ac:spMkLst>
            <pc:docMk/>
            <pc:sldMk cId="1612831539" sldId="1759"/>
            <ac:spMk id="18" creationId="{775DD36E-2124-4985-A6FE-E5CD4FD7DC53}"/>
          </ac:spMkLst>
        </pc:spChg>
        <pc:spChg chg="mod">
          <ac:chgData name="Soleil Yi" userId="c719b956-004a-4243-81dc-14be649b7814" providerId="ADAL" clId="{A5A703BE-71BC-4960-B368-E7A9F1BBEB9D}" dt="2023-01-03T04:01:38.786" v="4101" actId="947"/>
          <ac:spMkLst>
            <pc:docMk/>
            <pc:sldMk cId="1612831539" sldId="1759"/>
            <ac:spMk id="20" creationId="{043AB2E2-323A-4E84-B9C1-F2ED1E853B7E}"/>
          </ac:spMkLst>
        </pc:spChg>
        <pc:spChg chg="mod">
          <ac:chgData name="Soleil Yi" userId="c719b956-004a-4243-81dc-14be649b7814" providerId="ADAL" clId="{A5A703BE-71BC-4960-B368-E7A9F1BBEB9D}" dt="2023-01-03T04:01:38.809" v="4105" actId="947"/>
          <ac:spMkLst>
            <pc:docMk/>
            <pc:sldMk cId="1612831539" sldId="1759"/>
            <ac:spMk id="21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652" v="4081" actId="947"/>
          <ac:spMkLst>
            <pc:docMk/>
            <pc:sldMk cId="1612831539" sldId="1759"/>
            <ac:spMk id="22" creationId="{0C97C2DC-A0C8-46FE-B89A-771F69D74E33}"/>
          </ac:spMkLst>
        </pc:spChg>
        <pc:spChg chg="mod">
          <ac:chgData name="Soleil Yi" userId="c719b956-004a-4243-81dc-14be649b7814" providerId="ADAL" clId="{A5A703BE-71BC-4960-B368-E7A9F1BBEB9D}" dt="2023-01-03T04:01:38.679" v="4085" actId="947"/>
          <ac:spMkLst>
            <pc:docMk/>
            <pc:sldMk cId="1612831539" sldId="1759"/>
            <ac:spMk id="23" creationId="{F417C631-3991-4C89-987B-7E49C8D2A6A5}"/>
          </ac:spMkLst>
        </pc:spChg>
        <pc:spChg chg="mod">
          <ac:chgData name="Soleil Yi" userId="c719b956-004a-4243-81dc-14be649b7814" providerId="ADAL" clId="{A5A703BE-71BC-4960-B368-E7A9F1BBEB9D}" dt="2023-01-03T04:01:38.706" v="4089" actId="947"/>
          <ac:spMkLst>
            <pc:docMk/>
            <pc:sldMk cId="1612831539" sldId="1759"/>
            <ac:spMk id="24" creationId="{444A38FD-FF54-46ED-A7CC-4FD8EFBCCC02}"/>
          </ac:spMkLst>
        </pc:spChg>
        <pc:spChg chg="mod">
          <ac:chgData name="Soleil Yi" userId="c719b956-004a-4243-81dc-14be649b7814" providerId="ADAL" clId="{A5A703BE-71BC-4960-B368-E7A9F1BBEB9D}" dt="2023-01-03T04:01:38.730" v="4093" actId="947"/>
          <ac:spMkLst>
            <pc:docMk/>
            <pc:sldMk cId="1612831539" sldId="1759"/>
            <ac:spMk id="25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537" v="4065" actId="947"/>
          <ac:spMkLst>
            <pc:docMk/>
            <pc:sldMk cId="1612831539" sldId="1759"/>
            <ac:spMk id="26" creationId="{CFA728AE-A84C-45A8-B269-442458E88F17}"/>
          </ac:spMkLst>
        </pc:spChg>
        <pc:spChg chg="mod">
          <ac:chgData name="Soleil Yi" userId="c719b956-004a-4243-81dc-14be649b7814" providerId="ADAL" clId="{A5A703BE-71BC-4960-B368-E7A9F1BBEB9D}" dt="2023-01-03T04:01:38.572" v="4069" actId="947"/>
          <ac:spMkLst>
            <pc:docMk/>
            <pc:sldMk cId="1612831539" sldId="1759"/>
            <ac:spMk id="27" creationId="{300B2E35-126B-474A-A61C-B18C8C82993D}"/>
          </ac:spMkLst>
        </pc:spChg>
        <pc:spChg chg="mod">
          <ac:chgData name="Soleil Yi" userId="c719b956-004a-4243-81dc-14be649b7814" providerId="ADAL" clId="{A5A703BE-71BC-4960-B368-E7A9F1BBEB9D}" dt="2023-01-03T04:01:38.598" v="4073" actId="947"/>
          <ac:spMkLst>
            <pc:docMk/>
            <pc:sldMk cId="1612831539" sldId="1759"/>
            <ac:spMk id="28" creationId="{13E5A75E-A42D-4076-A671-CFF379A6ECD9}"/>
          </ac:spMkLst>
        </pc:spChg>
        <pc:spChg chg="mod">
          <ac:chgData name="Soleil Yi" userId="c719b956-004a-4243-81dc-14be649b7814" providerId="ADAL" clId="{A5A703BE-71BC-4960-B368-E7A9F1BBEB9D}" dt="2023-01-03T04:01:38.626" v="4077" actId="947"/>
          <ac:spMkLst>
            <pc:docMk/>
            <pc:sldMk cId="1612831539" sldId="1759"/>
            <ac:spMk id="29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421" v="4049" actId="947"/>
          <ac:spMkLst>
            <pc:docMk/>
            <pc:sldMk cId="1612831539" sldId="1759"/>
            <ac:spMk id="30" creationId="{E4FE2596-3BFB-4971-BCE7-27BB0243B0CA}"/>
          </ac:spMkLst>
        </pc:spChg>
        <pc:spChg chg="mod">
          <ac:chgData name="Soleil Yi" userId="c719b956-004a-4243-81dc-14be649b7814" providerId="ADAL" clId="{A5A703BE-71BC-4960-B368-E7A9F1BBEB9D}" dt="2023-01-03T04:01:38.453" v="4053" actId="947"/>
          <ac:spMkLst>
            <pc:docMk/>
            <pc:sldMk cId="1612831539" sldId="1759"/>
            <ac:spMk id="31" creationId="{5EDE9D16-BB66-4F09-888D-634C7BA2D080}"/>
          </ac:spMkLst>
        </pc:spChg>
        <pc:spChg chg="mod">
          <ac:chgData name="Soleil Yi" userId="c719b956-004a-4243-81dc-14be649b7814" providerId="ADAL" clId="{A5A703BE-71BC-4960-B368-E7A9F1BBEB9D}" dt="2023-01-03T04:01:38.493" v="4057" actId="947"/>
          <ac:spMkLst>
            <pc:docMk/>
            <pc:sldMk cId="1612831539" sldId="1759"/>
            <ac:spMk id="32" creationId="{B8FE75D9-FFAA-494C-B673-154DEC91846B}"/>
          </ac:spMkLst>
        </pc:spChg>
        <pc:spChg chg="mod">
          <ac:chgData name="Soleil Yi" userId="c719b956-004a-4243-81dc-14be649b7814" providerId="ADAL" clId="{A5A703BE-71BC-4960-B368-E7A9F1BBEB9D}" dt="2023-01-03T04:01:38.516" v="4061" actId="947"/>
          <ac:spMkLst>
            <pc:docMk/>
            <pc:sldMk cId="1612831539" sldId="1759"/>
            <ac:spMk id="33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304" v="4033" actId="947"/>
          <ac:spMkLst>
            <pc:docMk/>
            <pc:sldMk cId="1612831539" sldId="1759"/>
            <ac:spMk id="34" creationId="{B704FD3B-E1B3-4516-9F78-B6BB093C2C7B}"/>
          </ac:spMkLst>
        </pc:spChg>
        <pc:spChg chg="mod">
          <ac:chgData name="Soleil Yi" userId="c719b956-004a-4243-81dc-14be649b7814" providerId="ADAL" clId="{A5A703BE-71BC-4960-B368-E7A9F1BBEB9D}" dt="2023-01-03T04:01:38.377" v="4045" actId="947"/>
          <ac:spMkLst>
            <pc:docMk/>
            <pc:sldMk cId="1612831539" sldId="1759"/>
            <ac:spMk id="36" creationId="{DC6E2E27-5DA5-40CB-93C5-96DE140CE15C}"/>
          </ac:spMkLst>
        </pc:spChg>
        <pc:spChg chg="mod">
          <ac:chgData name="Soleil Yi" userId="c719b956-004a-4243-81dc-14be649b7814" providerId="ADAL" clId="{A5A703BE-71BC-4960-B368-E7A9F1BBEB9D}" dt="2023-01-03T04:01:38.324" v="4037" actId="947"/>
          <ac:spMkLst>
            <pc:docMk/>
            <pc:sldMk cId="1612831539" sldId="1759"/>
            <ac:spMk id="37" creationId="{7D92D20F-C76F-4C7E-96CE-13A722DA784D}"/>
          </ac:spMkLst>
        </pc:spChg>
        <pc:spChg chg="mod">
          <ac:chgData name="Soleil Yi" userId="c719b956-004a-4243-81dc-14be649b7814" providerId="ADAL" clId="{A5A703BE-71BC-4960-B368-E7A9F1BBEB9D}" dt="2023-01-03T04:01:38.346" v="4041" actId="947"/>
          <ac:spMkLst>
            <pc:docMk/>
            <pc:sldMk cId="1612831539" sldId="1759"/>
            <ac:spMk id="38" creationId="{324ADF3C-D537-4397-ADCD-FD9C9AEDC071}"/>
          </ac:spMkLst>
        </pc:spChg>
        <pc:spChg chg="mod">
          <ac:chgData name="Soleil Yi" userId="c719b956-004a-4243-81dc-14be649b7814" providerId="ADAL" clId="{A5A703BE-71BC-4960-B368-E7A9F1BBEB9D}" dt="2023-01-03T04:01:35.297" v="3618" actId="947"/>
          <ac:spMkLst>
            <pc:docMk/>
            <pc:sldMk cId="1612831539" sldId="1759"/>
            <ac:spMk id="39" creationId="{EE7BC779-6574-4755-A94B-B5D2A57D29FC}"/>
          </ac:spMkLst>
        </pc:spChg>
        <pc:spChg chg="mod">
          <ac:chgData name="Soleil Yi" userId="c719b956-004a-4243-81dc-14be649b7814" providerId="ADAL" clId="{A5A703BE-71BC-4960-B368-E7A9F1BBEB9D}" dt="2023-01-03T04:01:35.352" v="3629" actId="947"/>
          <ac:spMkLst>
            <pc:docMk/>
            <pc:sldMk cId="1612831539" sldId="1759"/>
            <ac:spMk id="40" creationId="{0B614CC5-B4A9-4A8B-8FBE-1D17553D438B}"/>
          </ac:spMkLst>
        </pc:spChg>
        <pc:spChg chg="mod">
          <ac:chgData name="Soleil Yi" userId="c719b956-004a-4243-81dc-14be649b7814" providerId="ADAL" clId="{A5A703BE-71BC-4960-B368-E7A9F1BBEB9D}" dt="2023-01-03T04:01:35.400" v="3633" actId="947"/>
          <ac:spMkLst>
            <pc:docMk/>
            <pc:sldMk cId="1612831539" sldId="1759"/>
            <ac:spMk id="41" creationId="{DC7D81A2-9832-4E6A-A420-BD971567AF97}"/>
          </ac:spMkLst>
        </pc:spChg>
        <pc:spChg chg="mod">
          <ac:chgData name="Soleil Yi" userId="c719b956-004a-4243-81dc-14be649b7814" providerId="ADAL" clId="{A5A703BE-71BC-4960-B368-E7A9F1BBEB9D}" dt="2023-01-03T04:01:35.439" v="3637"/>
          <ac:spMkLst>
            <pc:docMk/>
            <pc:sldMk cId="1612831539" sldId="1759"/>
            <ac:spMk id="42" creationId="{A497F432-E309-4E57-B91F-B3626E67E563}"/>
          </ac:spMkLst>
        </pc:spChg>
        <pc:spChg chg="mod">
          <ac:chgData name="Soleil Yi" userId="c719b956-004a-4243-81dc-14be649b7814" providerId="ADAL" clId="{A5A703BE-71BC-4960-B368-E7A9F1BBEB9D}" dt="2023-01-03T04:01:35.476" v="3641"/>
          <ac:spMkLst>
            <pc:docMk/>
            <pc:sldMk cId="1612831539" sldId="1759"/>
            <ac:spMk id="43" creationId="{FC1D759B-B48D-4A15-8659-5CBE6DCA9CD9}"/>
          </ac:spMkLst>
        </pc:spChg>
        <pc:spChg chg="mod">
          <ac:chgData name="Soleil Yi" userId="c719b956-004a-4243-81dc-14be649b7814" providerId="ADAL" clId="{A5A703BE-71BC-4960-B368-E7A9F1BBEB9D}" dt="2023-01-03T04:01:35.498" v="3645"/>
          <ac:spMkLst>
            <pc:docMk/>
            <pc:sldMk cId="1612831539" sldId="1759"/>
            <ac:spMk id="44" creationId="{B6AF0D36-70EC-407E-9F65-67CBB1BF03C4}"/>
          </ac:spMkLst>
        </pc:spChg>
        <pc:spChg chg="mod">
          <ac:chgData name="Soleil Yi" userId="c719b956-004a-4243-81dc-14be649b7814" providerId="ADAL" clId="{A5A703BE-71BC-4960-B368-E7A9F1BBEB9D}" dt="2023-01-03T04:01:35.524" v="3649"/>
          <ac:spMkLst>
            <pc:docMk/>
            <pc:sldMk cId="1612831539" sldId="1759"/>
            <ac:spMk id="45" creationId="{4134565A-FA9D-4D63-8C57-0F743E0A8F5F}"/>
          </ac:spMkLst>
        </pc:spChg>
        <pc:spChg chg="mod">
          <ac:chgData name="Soleil Yi" userId="c719b956-004a-4243-81dc-14be649b7814" providerId="ADAL" clId="{A5A703BE-71BC-4960-B368-E7A9F1BBEB9D}" dt="2023-01-03T04:01:35.557" v="3653"/>
          <ac:spMkLst>
            <pc:docMk/>
            <pc:sldMk cId="1612831539" sldId="1759"/>
            <ac:spMk id="46" creationId="{342C008F-0B67-41F9-9D17-ACE9CBBFFDE1}"/>
          </ac:spMkLst>
        </pc:spChg>
        <pc:spChg chg="mod">
          <ac:chgData name="Soleil Yi" userId="c719b956-004a-4243-81dc-14be649b7814" providerId="ADAL" clId="{A5A703BE-71BC-4960-B368-E7A9F1BBEB9D}" dt="2023-01-03T04:01:35.588" v="3657"/>
          <ac:spMkLst>
            <pc:docMk/>
            <pc:sldMk cId="1612831539" sldId="1759"/>
            <ac:spMk id="47" creationId="{DF7C6336-76AE-4FDA-BD4F-55C2BB218E07}"/>
          </ac:spMkLst>
        </pc:spChg>
        <pc:spChg chg="mod">
          <ac:chgData name="Soleil Yi" userId="c719b956-004a-4243-81dc-14be649b7814" providerId="ADAL" clId="{A5A703BE-71BC-4960-B368-E7A9F1BBEB9D}" dt="2023-01-03T04:01:35.621" v="3661"/>
          <ac:spMkLst>
            <pc:docMk/>
            <pc:sldMk cId="1612831539" sldId="1759"/>
            <ac:spMk id="48" creationId="{03EC86F0-2B56-4DC3-AE66-35A1C36749C7}"/>
          </ac:spMkLst>
        </pc:spChg>
        <pc:spChg chg="mod">
          <ac:chgData name="Soleil Yi" userId="c719b956-004a-4243-81dc-14be649b7814" providerId="ADAL" clId="{A5A703BE-71BC-4960-B368-E7A9F1BBEB9D}" dt="2023-01-03T04:01:35.657" v="3665"/>
          <ac:spMkLst>
            <pc:docMk/>
            <pc:sldMk cId="1612831539" sldId="1759"/>
            <ac:spMk id="49" creationId="{270D1C7E-F1C6-492E-8147-C92265B99663}"/>
          </ac:spMkLst>
        </pc:spChg>
        <pc:spChg chg="mod">
          <ac:chgData name="Soleil Yi" userId="c719b956-004a-4243-81dc-14be649b7814" providerId="ADAL" clId="{A5A703BE-71BC-4960-B368-E7A9F1BBEB9D}" dt="2023-01-03T04:01:35.678" v="3669"/>
          <ac:spMkLst>
            <pc:docMk/>
            <pc:sldMk cId="1612831539" sldId="1759"/>
            <ac:spMk id="50" creationId="{19BCCE72-7788-4DC5-9084-539DB92144FB}"/>
          </ac:spMkLst>
        </pc:spChg>
        <pc:spChg chg="mod">
          <ac:chgData name="Soleil Yi" userId="c719b956-004a-4243-81dc-14be649b7814" providerId="ADAL" clId="{A5A703BE-71BC-4960-B368-E7A9F1BBEB9D}" dt="2023-01-03T04:01:35.698" v="3673"/>
          <ac:spMkLst>
            <pc:docMk/>
            <pc:sldMk cId="1612831539" sldId="1759"/>
            <ac:spMk id="51" creationId="{F2F7F6B8-54A8-4AB4-A46F-8E55DC5B1667}"/>
          </ac:spMkLst>
        </pc:spChg>
        <pc:spChg chg="mod">
          <ac:chgData name="Soleil Yi" userId="c719b956-004a-4243-81dc-14be649b7814" providerId="ADAL" clId="{A5A703BE-71BC-4960-B368-E7A9F1BBEB9D}" dt="2023-01-03T04:01:35.718" v="3677"/>
          <ac:spMkLst>
            <pc:docMk/>
            <pc:sldMk cId="1612831539" sldId="1759"/>
            <ac:spMk id="52" creationId="{203C2F6B-B3E9-41F3-9D2E-BB912035559D}"/>
          </ac:spMkLst>
        </pc:spChg>
        <pc:spChg chg="mod">
          <ac:chgData name="Soleil Yi" userId="c719b956-004a-4243-81dc-14be649b7814" providerId="ADAL" clId="{A5A703BE-71BC-4960-B368-E7A9F1BBEB9D}" dt="2023-01-03T04:01:35.738" v="3681" actId="947"/>
          <ac:spMkLst>
            <pc:docMk/>
            <pc:sldMk cId="1612831539" sldId="1759"/>
            <ac:spMk id="53" creationId="{2658338D-3A14-4F05-8E90-5AC9123D3294}"/>
          </ac:spMkLst>
        </pc:spChg>
        <pc:spChg chg="mod">
          <ac:chgData name="Soleil Yi" userId="c719b956-004a-4243-81dc-14be649b7814" providerId="ADAL" clId="{A5A703BE-71BC-4960-B368-E7A9F1BBEB9D}" dt="2023-01-03T04:01:35.761" v="3685"/>
          <ac:spMkLst>
            <pc:docMk/>
            <pc:sldMk cId="1612831539" sldId="1759"/>
            <ac:spMk id="54" creationId="{A33D6878-E20B-4732-ACDB-0FF6DC46C695}"/>
          </ac:spMkLst>
        </pc:spChg>
        <pc:spChg chg="mod">
          <ac:chgData name="Soleil Yi" userId="c719b956-004a-4243-81dc-14be649b7814" providerId="ADAL" clId="{A5A703BE-71BC-4960-B368-E7A9F1BBEB9D}" dt="2023-01-03T04:01:35.786" v="3689"/>
          <ac:spMkLst>
            <pc:docMk/>
            <pc:sldMk cId="1612831539" sldId="1759"/>
            <ac:spMk id="55" creationId="{1C4FA099-9CF8-467A-8241-29F0E19FEA18}"/>
          </ac:spMkLst>
        </pc:spChg>
        <pc:spChg chg="mod">
          <ac:chgData name="Soleil Yi" userId="c719b956-004a-4243-81dc-14be649b7814" providerId="ADAL" clId="{A5A703BE-71BC-4960-B368-E7A9F1BBEB9D}" dt="2023-01-03T04:01:35.814" v="3693"/>
          <ac:spMkLst>
            <pc:docMk/>
            <pc:sldMk cId="1612831539" sldId="1759"/>
            <ac:spMk id="56" creationId="{78A52464-9D0B-4EF6-8BD8-95F0FCCA2F65}"/>
          </ac:spMkLst>
        </pc:spChg>
        <pc:spChg chg="mod">
          <ac:chgData name="Soleil Yi" userId="c719b956-004a-4243-81dc-14be649b7814" providerId="ADAL" clId="{A5A703BE-71BC-4960-B368-E7A9F1BBEB9D}" dt="2023-01-03T04:01:35.839" v="3697"/>
          <ac:spMkLst>
            <pc:docMk/>
            <pc:sldMk cId="1612831539" sldId="1759"/>
            <ac:spMk id="57" creationId="{7EDD4148-AA3E-45AF-9DBF-AF28757E1C9E}"/>
          </ac:spMkLst>
        </pc:spChg>
        <pc:spChg chg="mod">
          <ac:chgData name="Soleil Yi" userId="c719b956-004a-4243-81dc-14be649b7814" providerId="ADAL" clId="{A5A703BE-71BC-4960-B368-E7A9F1BBEB9D}" dt="2023-01-03T04:01:35.869" v="3701"/>
          <ac:spMkLst>
            <pc:docMk/>
            <pc:sldMk cId="1612831539" sldId="1759"/>
            <ac:spMk id="58" creationId="{7B8140D8-13AB-4A44-A115-AA2B7DAA8EE2}"/>
          </ac:spMkLst>
        </pc:spChg>
        <pc:spChg chg="mod">
          <ac:chgData name="Soleil Yi" userId="c719b956-004a-4243-81dc-14be649b7814" providerId="ADAL" clId="{A5A703BE-71BC-4960-B368-E7A9F1BBEB9D}" dt="2023-01-03T04:01:35.911" v="3705"/>
          <ac:spMkLst>
            <pc:docMk/>
            <pc:sldMk cId="1612831539" sldId="1759"/>
            <ac:spMk id="59" creationId="{285CC15F-6065-46A0-8BB4-F9D6FA49CA94}"/>
          </ac:spMkLst>
        </pc:spChg>
        <pc:spChg chg="mod">
          <ac:chgData name="Soleil Yi" userId="c719b956-004a-4243-81dc-14be649b7814" providerId="ADAL" clId="{A5A703BE-71BC-4960-B368-E7A9F1BBEB9D}" dt="2023-01-03T04:01:35.952" v="3709"/>
          <ac:spMkLst>
            <pc:docMk/>
            <pc:sldMk cId="1612831539" sldId="1759"/>
            <ac:spMk id="60" creationId="{B8BFB812-ABDC-4DD1-8E4D-A60A4EDAAD71}"/>
          </ac:spMkLst>
        </pc:spChg>
        <pc:spChg chg="mod">
          <ac:chgData name="Soleil Yi" userId="c719b956-004a-4243-81dc-14be649b7814" providerId="ADAL" clId="{A5A703BE-71BC-4960-B368-E7A9F1BBEB9D}" dt="2023-01-03T04:01:36" v="3713" actId="947"/>
          <ac:spMkLst>
            <pc:docMk/>
            <pc:sldMk cId="1612831539" sldId="1759"/>
            <ac:spMk id="61" creationId="{343E9202-1916-4139-8E42-7DE9052B9921}"/>
          </ac:spMkLst>
        </pc:spChg>
        <pc:spChg chg="mod">
          <ac:chgData name="Soleil Yi" userId="c719b956-004a-4243-81dc-14be649b7814" providerId="ADAL" clId="{A5A703BE-71BC-4960-B368-E7A9F1BBEB9D}" dt="2023-01-03T04:01:36.041" v="3717"/>
          <ac:spMkLst>
            <pc:docMk/>
            <pc:sldMk cId="1612831539" sldId="1759"/>
            <ac:spMk id="62" creationId="{5A8B6C20-DC6C-4EF3-A837-5AE38AE96E74}"/>
          </ac:spMkLst>
        </pc:spChg>
        <pc:spChg chg="mod">
          <ac:chgData name="Soleil Yi" userId="c719b956-004a-4243-81dc-14be649b7814" providerId="ADAL" clId="{A5A703BE-71BC-4960-B368-E7A9F1BBEB9D}" dt="2023-01-03T04:01:36.080" v="3721"/>
          <ac:spMkLst>
            <pc:docMk/>
            <pc:sldMk cId="1612831539" sldId="1759"/>
            <ac:spMk id="63" creationId="{0D422798-3C1A-4F3B-86D7-73CFB48E064D}"/>
          </ac:spMkLst>
        </pc:spChg>
        <pc:spChg chg="mod">
          <ac:chgData name="Soleil Yi" userId="c719b956-004a-4243-81dc-14be649b7814" providerId="ADAL" clId="{A5A703BE-71BC-4960-B368-E7A9F1BBEB9D}" dt="2023-01-03T04:01:36.110" v="3725"/>
          <ac:spMkLst>
            <pc:docMk/>
            <pc:sldMk cId="1612831539" sldId="1759"/>
            <ac:spMk id="64" creationId="{79D85070-AF3C-4E5A-A769-D52A6E1F463F}"/>
          </ac:spMkLst>
        </pc:spChg>
        <pc:spChg chg="mod">
          <ac:chgData name="Soleil Yi" userId="c719b956-004a-4243-81dc-14be649b7814" providerId="ADAL" clId="{A5A703BE-71BC-4960-B368-E7A9F1BBEB9D}" dt="2023-01-03T04:01:36.140" v="3729"/>
          <ac:spMkLst>
            <pc:docMk/>
            <pc:sldMk cId="1612831539" sldId="1759"/>
            <ac:spMk id="65" creationId="{2E62E60C-4C6E-4979-B29A-572925C85F3B}"/>
          </ac:spMkLst>
        </pc:spChg>
        <pc:spChg chg="mod">
          <ac:chgData name="Soleil Yi" userId="c719b956-004a-4243-81dc-14be649b7814" providerId="ADAL" clId="{A5A703BE-71BC-4960-B368-E7A9F1BBEB9D}" dt="2023-01-03T04:01:36.169" v="3733"/>
          <ac:spMkLst>
            <pc:docMk/>
            <pc:sldMk cId="1612831539" sldId="1759"/>
            <ac:spMk id="66" creationId="{8F5FF94C-375D-442D-B437-5F9979EAF801}"/>
          </ac:spMkLst>
        </pc:spChg>
        <pc:spChg chg="mod">
          <ac:chgData name="Soleil Yi" userId="c719b956-004a-4243-81dc-14be649b7814" providerId="ADAL" clId="{A5A703BE-71BC-4960-B368-E7A9F1BBEB9D}" dt="2023-01-03T04:01:36.203" v="3737"/>
          <ac:spMkLst>
            <pc:docMk/>
            <pc:sldMk cId="1612831539" sldId="1759"/>
            <ac:spMk id="67" creationId="{BDED469E-7D6E-4E66-97C3-789654367662}"/>
          </ac:spMkLst>
        </pc:spChg>
        <pc:spChg chg="mod">
          <ac:chgData name="Soleil Yi" userId="c719b956-004a-4243-81dc-14be649b7814" providerId="ADAL" clId="{A5A703BE-71BC-4960-B368-E7A9F1BBEB9D}" dt="2023-01-03T04:01:36.237" v="3741"/>
          <ac:spMkLst>
            <pc:docMk/>
            <pc:sldMk cId="1612831539" sldId="1759"/>
            <ac:spMk id="68" creationId="{0BC67DC0-38C3-4C0F-ABBA-A865FDD33F1C}"/>
          </ac:spMkLst>
        </pc:spChg>
        <pc:spChg chg="mod">
          <ac:chgData name="Soleil Yi" userId="c719b956-004a-4243-81dc-14be649b7814" providerId="ADAL" clId="{A5A703BE-71BC-4960-B368-E7A9F1BBEB9D}" dt="2023-01-03T04:01:36.273" v="3745"/>
          <ac:spMkLst>
            <pc:docMk/>
            <pc:sldMk cId="1612831539" sldId="1759"/>
            <ac:spMk id="69" creationId="{0E85A4F2-9E78-41E3-9AD5-B99D3E4E3F2B}"/>
          </ac:spMkLst>
        </pc:spChg>
        <pc:spChg chg="mod">
          <ac:chgData name="Soleil Yi" userId="c719b956-004a-4243-81dc-14be649b7814" providerId="ADAL" clId="{A5A703BE-71BC-4960-B368-E7A9F1BBEB9D}" dt="2023-01-03T04:01:36.302" v="3749"/>
          <ac:spMkLst>
            <pc:docMk/>
            <pc:sldMk cId="1612831539" sldId="1759"/>
            <ac:spMk id="70" creationId="{82A1E74B-3168-4252-B993-271A6FEAEF53}"/>
          </ac:spMkLst>
        </pc:spChg>
        <pc:spChg chg="mod">
          <ac:chgData name="Soleil Yi" userId="c719b956-004a-4243-81dc-14be649b7814" providerId="ADAL" clId="{A5A703BE-71BC-4960-B368-E7A9F1BBEB9D}" dt="2023-01-03T04:01:36.342" v="3753"/>
          <ac:spMkLst>
            <pc:docMk/>
            <pc:sldMk cId="1612831539" sldId="1759"/>
            <ac:spMk id="71" creationId="{3E9BB994-F803-4137-A78C-841EADBCC568}"/>
          </ac:spMkLst>
        </pc:spChg>
        <pc:spChg chg="mod">
          <ac:chgData name="Soleil Yi" userId="c719b956-004a-4243-81dc-14be649b7814" providerId="ADAL" clId="{A5A703BE-71BC-4960-B368-E7A9F1BBEB9D}" dt="2023-01-03T04:01:36.371" v="3757"/>
          <ac:spMkLst>
            <pc:docMk/>
            <pc:sldMk cId="1612831539" sldId="1759"/>
            <ac:spMk id="72" creationId="{34603650-78C4-4151-A87E-AA024512B6D1}"/>
          </ac:spMkLst>
        </pc:spChg>
        <pc:spChg chg="mod">
          <ac:chgData name="Soleil Yi" userId="c719b956-004a-4243-81dc-14be649b7814" providerId="ADAL" clId="{A5A703BE-71BC-4960-B368-E7A9F1BBEB9D}" dt="2023-01-03T04:01:36.394" v="3761"/>
          <ac:spMkLst>
            <pc:docMk/>
            <pc:sldMk cId="1612831539" sldId="1759"/>
            <ac:spMk id="73" creationId="{D74A0ACA-21B7-4610-9EC0-7F81FC4D255D}"/>
          </ac:spMkLst>
        </pc:spChg>
        <pc:spChg chg="mod">
          <ac:chgData name="Soleil Yi" userId="c719b956-004a-4243-81dc-14be649b7814" providerId="ADAL" clId="{A5A703BE-71BC-4960-B368-E7A9F1BBEB9D}" dt="2023-01-03T04:01:36.416" v="3765"/>
          <ac:spMkLst>
            <pc:docMk/>
            <pc:sldMk cId="1612831539" sldId="1759"/>
            <ac:spMk id="74" creationId="{6D87042D-7F1A-4ADB-8C7A-27D5D32FCF14}"/>
          </ac:spMkLst>
        </pc:spChg>
        <pc:spChg chg="mod">
          <ac:chgData name="Soleil Yi" userId="c719b956-004a-4243-81dc-14be649b7814" providerId="ADAL" clId="{A5A703BE-71BC-4960-B368-E7A9F1BBEB9D}" dt="2023-01-03T04:01:36.436" v="3769"/>
          <ac:spMkLst>
            <pc:docMk/>
            <pc:sldMk cId="1612831539" sldId="1759"/>
            <ac:spMk id="75" creationId="{66E5C80A-6687-4445-8548-A3D1DF73F0B3}"/>
          </ac:spMkLst>
        </pc:spChg>
        <pc:spChg chg="mod">
          <ac:chgData name="Soleil Yi" userId="c719b956-004a-4243-81dc-14be649b7814" providerId="ADAL" clId="{A5A703BE-71BC-4960-B368-E7A9F1BBEB9D}" dt="2023-01-03T04:01:36.458" v="3773"/>
          <ac:spMkLst>
            <pc:docMk/>
            <pc:sldMk cId="1612831539" sldId="1759"/>
            <ac:spMk id="76" creationId="{48CEFC31-00DE-4B7C-8717-88FA36874D36}"/>
          </ac:spMkLst>
        </pc:spChg>
        <pc:spChg chg="mod">
          <ac:chgData name="Soleil Yi" userId="c719b956-004a-4243-81dc-14be649b7814" providerId="ADAL" clId="{A5A703BE-71BC-4960-B368-E7A9F1BBEB9D}" dt="2023-01-03T04:01:36.477" v="3777"/>
          <ac:spMkLst>
            <pc:docMk/>
            <pc:sldMk cId="1612831539" sldId="1759"/>
            <ac:spMk id="77" creationId="{5F235450-AC67-45FE-A002-D360F94622E9}"/>
          </ac:spMkLst>
        </pc:spChg>
        <pc:spChg chg="mod">
          <ac:chgData name="Soleil Yi" userId="c719b956-004a-4243-81dc-14be649b7814" providerId="ADAL" clId="{A5A703BE-71BC-4960-B368-E7A9F1BBEB9D}" dt="2023-01-03T04:01:36.503" v="3781"/>
          <ac:spMkLst>
            <pc:docMk/>
            <pc:sldMk cId="1612831539" sldId="1759"/>
            <ac:spMk id="78" creationId="{9A27BA7E-BB22-4891-8201-A8AB16666599}"/>
          </ac:spMkLst>
        </pc:spChg>
        <pc:spChg chg="mod">
          <ac:chgData name="Soleil Yi" userId="c719b956-004a-4243-81dc-14be649b7814" providerId="ADAL" clId="{A5A703BE-71BC-4960-B368-E7A9F1BBEB9D}" dt="2023-01-03T04:01:36.531" v="3785"/>
          <ac:spMkLst>
            <pc:docMk/>
            <pc:sldMk cId="1612831539" sldId="1759"/>
            <ac:spMk id="79" creationId="{75A4043D-BD11-4A79-BC2A-6E3DAADED24D}"/>
          </ac:spMkLst>
        </pc:spChg>
        <pc:spChg chg="mod">
          <ac:chgData name="Soleil Yi" userId="c719b956-004a-4243-81dc-14be649b7814" providerId="ADAL" clId="{A5A703BE-71BC-4960-B368-E7A9F1BBEB9D}" dt="2023-01-03T04:01:36.550" v="3789"/>
          <ac:spMkLst>
            <pc:docMk/>
            <pc:sldMk cId="1612831539" sldId="1759"/>
            <ac:spMk id="80" creationId="{8342AD3F-65C9-4297-AA70-699F9981F506}"/>
          </ac:spMkLst>
        </pc:spChg>
        <pc:spChg chg="mod">
          <ac:chgData name="Soleil Yi" userId="c719b956-004a-4243-81dc-14be649b7814" providerId="ADAL" clId="{A5A703BE-71BC-4960-B368-E7A9F1BBEB9D}" dt="2023-01-03T04:01:36.573" v="3793"/>
          <ac:spMkLst>
            <pc:docMk/>
            <pc:sldMk cId="1612831539" sldId="1759"/>
            <ac:spMk id="81" creationId="{0A9401B9-B442-4395-9B1E-0FEFB2DEBD0B}"/>
          </ac:spMkLst>
        </pc:spChg>
        <pc:spChg chg="mod">
          <ac:chgData name="Soleil Yi" userId="c719b956-004a-4243-81dc-14be649b7814" providerId="ADAL" clId="{A5A703BE-71BC-4960-B368-E7A9F1BBEB9D}" dt="2023-01-03T04:01:36.593" v="3797"/>
          <ac:spMkLst>
            <pc:docMk/>
            <pc:sldMk cId="1612831539" sldId="1759"/>
            <ac:spMk id="82" creationId="{0FFC0427-017C-4A54-B2E0-57856755BE9B}"/>
          </ac:spMkLst>
        </pc:spChg>
        <pc:spChg chg="mod">
          <ac:chgData name="Soleil Yi" userId="c719b956-004a-4243-81dc-14be649b7814" providerId="ADAL" clId="{A5A703BE-71BC-4960-B368-E7A9F1BBEB9D}" dt="2023-01-03T04:01:36.612" v="3801"/>
          <ac:spMkLst>
            <pc:docMk/>
            <pc:sldMk cId="1612831539" sldId="1759"/>
            <ac:spMk id="83" creationId="{0E267BD9-A8EF-4D4B-9148-47E7A05488FA}"/>
          </ac:spMkLst>
        </pc:spChg>
        <pc:spChg chg="mod">
          <ac:chgData name="Soleil Yi" userId="c719b956-004a-4243-81dc-14be649b7814" providerId="ADAL" clId="{A5A703BE-71BC-4960-B368-E7A9F1BBEB9D}" dt="2023-01-03T04:01:36.637" v="3805"/>
          <ac:spMkLst>
            <pc:docMk/>
            <pc:sldMk cId="1612831539" sldId="1759"/>
            <ac:spMk id="84" creationId="{6F849E9D-6438-4004-973E-DD846CFEBBD2}"/>
          </ac:spMkLst>
        </pc:spChg>
        <pc:spChg chg="mod">
          <ac:chgData name="Soleil Yi" userId="c719b956-004a-4243-81dc-14be649b7814" providerId="ADAL" clId="{A5A703BE-71BC-4960-B368-E7A9F1BBEB9D}" dt="2023-01-03T04:01:36.657" v="3809"/>
          <ac:spMkLst>
            <pc:docMk/>
            <pc:sldMk cId="1612831539" sldId="1759"/>
            <ac:spMk id="85" creationId="{FC984865-4F28-4A3D-9EE6-0A7204190988}"/>
          </ac:spMkLst>
        </pc:spChg>
        <pc:spChg chg="mod">
          <ac:chgData name="Soleil Yi" userId="c719b956-004a-4243-81dc-14be649b7814" providerId="ADAL" clId="{A5A703BE-71BC-4960-B368-E7A9F1BBEB9D}" dt="2023-01-03T04:01:36.677" v="3813"/>
          <ac:spMkLst>
            <pc:docMk/>
            <pc:sldMk cId="1612831539" sldId="1759"/>
            <ac:spMk id="86" creationId="{04901ACF-D569-4D67-A238-AD3983208381}"/>
          </ac:spMkLst>
        </pc:spChg>
        <pc:spChg chg="mod">
          <ac:chgData name="Soleil Yi" userId="c719b956-004a-4243-81dc-14be649b7814" providerId="ADAL" clId="{A5A703BE-71BC-4960-B368-E7A9F1BBEB9D}" dt="2023-01-03T04:01:36.707" v="3817"/>
          <ac:spMkLst>
            <pc:docMk/>
            <pc:sldMk cId="1612831539" sldId="1759"/>
            <ac:spMk id="87" creationId="{AFF39103-1C16-46F0-9DDB-4D7769CC5A7D}"/>
          </ac:spMkLst>
        </pc:spChg>
        <pc:spChg chg="mod">
          <ac:chgData name="Soleil Yi" userId="c719b956-004a-4243-81dc-14be649b7814" providerId="ADAL" clId="{A5A703BE-71BC-4960-B368-E7A9F1BBEB9D}" dt="2023-01-03T04:01:36.739" v="3821"/>
          <ac:spMkLst>
            <pc:docMk/>
            <pc:sldMk cId="1612831539" sldId="1759"/>
            <ac:spMk id="88" creationId="{0A1085F5-5AFC-4B27-BBEF-356C6910499D}"/>
          </ac:spMkLst>
        </pc:spChg>
        <pc:spChg chg="mod">
          <ac:chgData name="Soleil Yi" userId="c719b956-004a-4243-81dc-14be649b7814" providerId="ADAL" clId="{A5A703BE-71BC-4960-B368-E7A9F1BBEB9D}" dt="2023-01-03T04:01:36.778" v="3825"/>
          <ac:spMkLst>
            <pc:docMk/>
            <pc:sldMk cId="1612831539" sldId="1759"/>
            <ac:spMk id="89" creationId="{225A59BB-A43F-4685-86A6-11AB2B5CAF7E}"/>
          </ac:spMkLst>
        </pc:spChg>
        <pc:spChg chg="mod">
          <ac:chgData name="Soleil Yi" userId="c719b956-004a-4243-81dc-14be649b7814" providerId="ADAL" clId="{A5A703BE-71BC-4960-B368-E7A9F1BBEB9D}" dt="2023-01-03T04:01:36.814" v="3829"/>
          <ac:spMkLst>
            <pc:docMk/>
            <pc:sldMk cId="1612831539" sldId="1759"/>
            <ac:spMk id="90" creationId="{B449CB23-397F-481A-A738-8E2262DD1F9D}"/>
          </ac:spMkLst>
        </pc:spChg>
        <pc:spChg chg="mod">
          <ac:chgData name="Soleil Yi" userId="c719b956-004a-4243-81dc-14be649b7814" providerId="ADAL" clId="{A5A703BE-71BC-4960-B368-E7A9F1BBEB9D}" dt="2023-01-03T04:01:36.854" v="3833"/>
          <ac:spMkLst>
            <pc:docMk/>
            <pc:sldMk cId="1612831539" sldId="1759"/>
            <ac:spMk id="91" creationId="{7A1E4948-0EB9-4128-A31A-D0FB2B4122B0}"/>
          </ac:spMkLst>
        </pc:spChg>
        <pc:spChg chg="mod">
          <ac:chgData name="Soleil Yi" userId="c719b956-004a-4243-81dc-14be649b7814" providerId="ADAL" clId="{A5A703BE-71BC-4960-B368-E7A9F1BBEB9D}" dt="2023-01-03T04:01:36.900" v="3837"/>
          <ac:spMkLst>
            <pc:docMk/>
            <pc:sldMk cId="1612831539" sldId="1759"/>
            <ac:spMk id="92" creationId="{9D1CCB43-A92A-4A66-9A11-E33CD6CA3DA1}"/>
          </ac:spMkLst>
        </pc:spChg>
        <pc:spChg chg="mod">
          <ac:chgData name="Soleil Yi" userId="c719b956-004a-4243-81dc-14be649b7814" providerId="ADAL" clId="{A5A703BE-71BC-4960-B368-E7A9F1BBEB9D}" dt="2023-01-03T04:01:36.953" v="3841"/>
          <ac:spMkLst>
            <pc:docMk/>
            <pc:sldMk cId="1612831539" sldId="1759"/>
            <ac:spMk id="93" creationId="{C4C25B62-7B7A-4776-AEDF-71CCF986845C}"/>
          </ac:spMkLst>
        </pc:spChg>
        <pc:spChg chg="mod">
          <ac:chgData name="Soleil Yi" userId="c719b956-004a-4243-81dc-14be649b7814" providerId="ADAL" clId="{A5A703BE-71BC-4960-B368-E7A9F1BBEB9D}" dt="2023-01-03T04:01:37" v="3845"/>
          <ac:spMkLst>
            <pc:docMk/>
            <pc:sldMk cId="1612831539" sldId="1759"/>
            <ac:spMk id="94" creationId="{389720CF-2A69-4CE4-8C9B-307AE45575F8}"/>
          </ac:spMkLst>
        </pc:spChg>
        <pc:spChg chg="mod">
          <ac:chgData name="Soleil Yi" userId="c719b956-004a-4243-81dc-14be649b7814" providerId="ADAL" clId="{A5A703BE-71BC-4960-B368-E7A9F1BBEB9D}" dt="2023-01-03T04:01:37.030" v="3849"/>
          <ac:spMkLst>
            <pc:docMk/>
            <pc:sldMk cId="1612831539" sldId="1759"/>
            <ac:spMk id="95" creationId="{AAD53812-C7EB-492F-8414-4F2398B290F0}"/>
          </ac:spMkLst>
        </pc:spChg>
        <pc:spChg chg="mod">
          <ac:chgData name="Soleil Yi" userId="c719b956-004a-4243-81dc-14be649b7814" providerId="ADAL" clId="{A5A703BE-71BC-4960-B368-E7A9F1BBEB9D}" dt="2023-01-03T04:01:37.054" v="3853"/>
          <ac:spMkLst>
            <pc:docMk/>
            <pc:sldMk cId="1612831539" sldId="1759"/>
            <ac:spMk id="96" creationId="{AEDAB20D-684E-41A9-9EF5-6F1D502E5CEE}"/>
          </ac:spMkLst>
        </pc:spChg>
        <pc:spChg chg="mod">
          <ac:chgData name="Soleil Yi" userId="c719b956-004a-4243-81dc-14be649b7814" providerId="ADAL" clId="{A5A703BE-71BC-4960-B368-E7A9F1BBEB9D}" dt="2023-01-03T04:01:37.078" v="3857"/>
          <ac:spMkLst>
            <pc:docMk/>
            <pc:sldMk cId="1612831539" sldId="1759"/>
            <ac:spMk id="97" creationId="{1BBA25EA-F8A2-43C7-AA76-ED28EF3AECE0}"/>
          </ac:spMkLst>
        </pc:spChg>
        <pc:spChg chg="mod">
          <ac:chgData name="Soleil Yi" userId="c719b956-004a-4243-81dc-14be649b7814" providerId="ADAL" clId="{A5A703BE-71BC-4960-B368-E7A9F1BBEB9D}" dt="2023-01-03T04:01:37.106" v="3861"/>
          <ac:spMkLst>
            <pc:docMk/>
            <pc:sldMk cId="1612831539" sldId="1759"/>
            <ac:spMk id="98" creationId="{F06AC652-FC87-40BF-B43B-59AC3F80BC96}"/>
          </ac:spMkLst>
        </pc:spChg>
        <pc:spChg chg="mod">
          <ac:chgData name="Soleil Yi" userId="c719b956-004a-4243-81dc-14be649b7814" providerId="ADAL" clId="{A5A703BE-71BC-4960-B368-E7A9F1BBEB9D}" dt="2023-01-03T04:01:37.137" v="3865"/>
          <ac:spMkLst>
            <pc:docMk/>
            <pc:sldMk cId="1612831539" sldId="1759"/>
            <ac:spMk id="99" creationId="{56A388E3-B3B6-48E2-BF01-7E3524F8E040}"/>
          </ac:spMkLst>
        </pc:spChg>
        <pc:spChg chg="mod">
          <ac:chgData name="Soleil Yi" userId="c719b956-004a-4243-81dc-14be649b7814" providerId="ADAL" clId="{A5A703BE-71BC-4960-B368-E7A9F1BBEB9D}" dt="2023-01-03T04:01:37.160" v="3869"/>
          <ac:spMkLst>
            <pc:docMk/>
            <pc:sldMk cId="1612831539" sldId="1759"/>
            <ac:spMk id="100" creationId="{ED95D04A-56B7-4D61-8E98-40B6461479C7}"/>
          </ac:spMkLst>
        </pc:spChg>
        <pc:spChg chg="mod">
          <ac:chgData name="Soleil Yi" userId="c719b956-004a-4243-81dc-14be649b7814" providerId="ADAL" clId="{A5A703BE-71BC-4960-B368-E7A9F1BBEB9D}" dt="2023-01-03T04:01:37.187" v="3873"/>
          <ac:spMkLst>
            <pc:docMk/>
            <pc:sldMk cId="1612831539" sldId="1759"/>
            <ac:spMk id="101" creationId="{6F93CB18-A7EE-425C-9DB5-6FFCA901D3BB}"/>
          </ac:spMkLst>
        </pc:spChg>
        <pc:spChg chg="mod">
          <ac:chgData name="Soleil Yi" userId="c719b956-004a-4243-81dc-14be649b7814" providerId="ADAL" clId="{A5A703BE-71BC-4960-B368-E7A9F1BBEB9D}" dt="2023-01-03T04:01:37.219" v="3877"/>
          <ac:spMkLst>
            <pc:docMk/>
            <pc:sldMk cId="1612831539" sldId="1759"/>
            <ac:spMk id="102" creationId="{AC549A4B-1049-4293-A1A1-3B91BFA07609}"/>
          </ac:spMkLst>
        </pc:spChg>
        <pc:spChg chg="mod">
          <ac:chgData name="Soleil Yi" userId="c719b956-004a-4243-81dc-14be649b7814" providerId="ADAL" clId="{A5A703BE-71BC-4960-B368-E7A9F1BBEB9D}" dt="2023-01-03T04:01:37.249" v="3881"/>
          <ac:spMkLst>
            <pc:docMk/>
            <pc:sldMk cId="1612831539" sldId="1759"/>
            <ac:spMk id="103" creationId="{12C40A01-5AF3-41B5-83E9-00A476EB699C}"/>
          </ac:spMkLst>
        </pc:spChg>
        <pc:spChg chg="mod">
          <ac:chgData name="Soleil Yi" userId="c719b956-004a-4243-81dc-14be649b7814" providerId="ADAL" clId="{A5A703BE-71BC-4960-B368-E7A9F1BBEB9D}" dt="2023-01-03T04:01:37.281" v="3885"/>
          <ac:spMkLst>
            <pc:docMk/>
            <pc:sldMk cId="1612831539" sldId="1759"/>
            <ac:spMk id="104" creationId="{AF669E18-AF5C-416A-BCD7-C2715FE8B414}"/>
          </ac:spMkLst>
        </pc:spChg>
        <pc:spChg chg="mod">
          <ac:chgData name="Soleil Yi" userId="c719b956-004a-4243-81dc-14be649b7814" providerId="ADAL" clId="{A5A703BE-71BC-4960-B368-E7A9F1BBEB9D}" dt="2023-01-03T04:01:37.313" v="3889"/>
          <ac:spMkLst>
            <pc:docMk/>
            <pc:sldMk cId="1612831539" sldId="1759"/>
            <ac:spMk id="105" creationId="{4EB1E7FD-30E9-42EC-BCC2-7B079BFF0BA9}"/>
          </ac:spMkLst>
        </pc:spChg>
        <pc:spChg chg="mod">
          <ac:chgData name="Soleil Yi" userId="c719b956-004a-4243-81dc-14be649b7814" providerId="ADAL" clId="{A5A703BE-71BC-4960-B368-E7A9F1BBEB9D}" dt="2023-01-03T04:01:37.346" v="3893"/>
          <ac:spMkLst>
            <pc:docMk/>
            <pc:sldMk cId="1612831539" sldId="1759"/>
            <ac:spMk id="106" creationId="{DC62EDA7-CEFD-4EC9-8EF7-00EEA21D23BD}"/>
          </ac:spMkLst>
        </pc:spChg>
        <pc:spChg chg="mod">
          <ac:chgData name="Soleil Yi" userId="c719b956-004a-4243-81dc-14be649b7814" providerId="ADAL" clId="{A5A703BE-71BC-4960-B368-E7A9F1BBEB9D}" dt="2023-01-03T04:01:37.377" v="3897"/>
          <ac:spMkLst>
            <pc:docMk/>
            <pc:sldMk cId="1612831539" sldId="1759"/>
            <ac:spMk id="107" creationId="{6C45E719-AE07-4D2E-A24C-BA407840B249}"/>
          </ac:spMkLst>
        </pc:spChg>
        <pc:spChg chg="mod">
          <ac:chgData name="Soleil Yi" userId="c719b956-004a-4243-81dc-14be649b7814" providerId="ADAL" clId="{A5A703BE-71BC-4960-B368-E7A9F1BBEB9D}" dt="2023-01-03T04:01:37.400" v="3901"/>
          <ac:spMkLst>
            <pc:docMk/>
            <pc:sldMk cId="1612831539" sldId="1759"/>
            <ac:spMk id="108" creationId="{8289B8D9-F892-49EF-9029-E96E49DCC9AE}"/>
          </ac:spMkLst>
        </pc:spChg>
        <pc:spChg chg="mod">
          <ac:chgData name="Soleil Yi" userId="c719b956-004a-4243-81dc-14be649b7814" providerId="ADAL" clId="{A5A703BE-71BC-4960-B368-E7A9F1BBEB9D}" dt="2023-01-03T04:01:37.424" v="3905"/>
          <ac:spMkLst>
            <pc:docMk/>
            <pc:sldMk cId="1612831539" sldId="1759"/>
            <ac:spMk id="109" creationId="{89647062-9B3B-4B75-ACC1-81B52FA7825E}"/>
          </ac:spMkLst>
        </pc:spChg>
        <pc:spChg chg="mod">
          <ac:chgData name="Soleil Yi" userId="c719b956-004a-4243-81dc-14be649b7814" providerId="ADAL" clId="{A5A703BE-71BC-4960-B368-E7A9F1BBEB9D}" dt="2023-01-03T04:01:37.453" v="3909"/>
          <ac:spMkLst>
            <pc:docMk/>
            <pc:sldMk cId="1612831539" sldId="1759"/>
            <ac:spMk id="110" creationId="{3DA2D0F5-8399-4E0A-9244-034F2D7231E1}"/>
          </ac:spMkLst>
        </pc:spChg>
        <pc:spChg chg="mod">
          <ac:chgData name="Soleil Yi" userId="c719b956-004a-4243-81dc-14be649b7814" providerId="ADAL" clId="{A5A703BE-71BC-4960-B368-E7A9F1BBEB9D}" dt="2023-01-03T04:01:37.492" v="3913"/>
          <ac:spMkLst>
            <pc:docMk/>
            <pc:sldMk cId="1612831539" sldId="1759"/>
            <ac:spMk id="111" creationId="{A53877A5-BEB2-44B1-9F80-AE27886054C1}"/>
          </ac:spMkLst>
        </pc:spChg>
        <pc:spChg chg="mod">
          <ac:chgData name="Soleil Yi" userId="c719b956-004a-4243-81dc-14be649b7814" providerId="ADAL" clId="{A5A703BE-71BC-4960-B368-E7A9F1BBEB9D}" dt="2023-01-03T04:01:37.517" v="3917"/>
          <ac:spMkLst>
            <pc:docMk/>
            <pc:sldMk cId="1612831539" sldId="1759"/>
            <ac:spMk id="112" creationId="{A2D6716F-F3F9-4316-AF21-1FA7CEBE072E}"/>
          </ac:spMkLst>
        </pc:spChg>
        <pc:spChg chg="mod">
          <ac:chgData name="Soleil Yi" userId="c719b956-004a-4243-81dc-14be649b7814" providerId="ADAL" clId="{A5A703BE-71BC-4960-B368-E7A9F1BBEB9D}" dt="2023-01-03T04:01:37.543" v="3921"/>
          <ac:spMkLst>
            <pc:docMk/>
            <pc:sldMk cId="1612831539" sldId="1759"/>
            <ac:spMk id="113" creationId="{115465FC-DD59-4105-94EF-50BE9DDDFF0E}"/>
          </ac:spMkLst>
        </pc:spChg>
        <pc:spChg chg="mod">
          <ac:chgData name="Soleil Yi" userId="c719b956-004a-4243-81dc-14be649b7814" providerId="ADAL" clId="{A5A703BE-71BC-4960-B368-E7A9F1BBEB9D}" dt="2023-01-03T04:01:37.577" v="3925"/>
          <ac:spMkLst>
            <pc:docMk/>
            <pc:sldMk cId="1612831539" sldId="1759"/>
            <ac:spMk id="114" creationId="{AF658EF0-1FE1-4F04-B60A-5DF283855E89}"/>
          </ac:spMkLst>
        </pc:spChg>
        <pc:spChg chg="mod">
          <ac:chgData name="Soleil Yi" userId="c719b956-004a-4243-81dc-14be649b7814" providerId="ADAL" clId="{A5A703BE-71BC-4960-B368-E7A9F1BBEB9D}" dt="2023-01-03T04:01:37.615" v="3929"/>
          <ac:spMkLst>
            <pc:docMk/>
            <pc:sldMk cId="1612831539" sldId="1759"/>
            <ac:spMk id="115" creationId="{E1B939C2-28F7-4F5E-8822-46DCBA467023}"/>
          </ac:spMkLst>
        </pc:spChg>
        <pc:spChg chg="mod">
          <ac:chgData name="Soleil Yi" userId="c719b956-004a-4243-81dc-14be649b7814" providerId="ADAL" clId="{A5A703BE-71BC-4960-B368-E7A9F1BBEB9D}" dt="2023-01-03T04:01:37.663" v="3933"/>
          <ac:spMkLst>
            <pc:docMk/>
            <pc:sldMk cId="1612831539" sldId="1759"/>
            <ac:spMk id="116" creationId="{864EC5C9-7F51-4E91-80C2-AED897053AB9}"/>
          </ac:spMkLst>
        </pc:spChg>
        <pc:spChg chg="mod">
          <ac:chgData name="Soleil Yi" userId="c719b956-004a-4243-81dc-14be649b7814" providerId="ADAL" clId="{A5A703BE-71BC-4960-B368-E7A9F1BBEB9D}" dt="2023-01-03T04:01:37.717" v="3937"/>
          <ac:spMkLst>
            <pc:docMk/>
            <pc:sldMk cId="1612831539" sldId="1759"/>
            <ac:spMk id="117" creationId="{96936289-6EB1-46F5-A4F3-32AAD6FB5AB9}"/>
          </ac:spMkLst>
        </pc:spChg>
        <pc:spChg chg="mod">
          <ac:chgData name="Soleil Yi" userId="c719b956-004a-4243-81dc-14be649b7814" providerId="ADAL" clId="{A5A703BE-71BC-4960-B368-E7A9F1BBEB9D}" dt="2023-01-03T04:01:37.764" v="3941"/>
          <ac:spMkLst>
            <pc:docMk/>
            <pc:sldMk cId="1612831539" sldId="1759"/>
            <ac:spMk id="118" creationId="{F19AAE40-430B-4DE6-977E-9FC593A0DAF1}"/>
          </ac:spMkLst>
        </pc:spChg>
        <pc:spChg chg="mod">
          <ac:chgData name="Soleil Yi" userId="c719b956-004a-4243-81dc-14be649b7814" providerId="ADAL" clId="{A5A703BE-71BC-4960-B368-E7A9F1BBEB9D}" dt="2023-01-03T04:01:37.809" v="3945"/>
          <ac:spMkLst>
            <pc:docMk/>
            <pc:sldMk cId="1612831539" sldId="1759"/>
            <ac:spMk id="119" creationId="{604839D9-2C8C-418D-BD2C-2E1B5A30D574}"/>
          </ac:spMkLst>
        </pc:spChg>
        <pc:spChg chg="mod">
          <ac:chgData name="Soleil Yi" userId="c719b956-004a-4243-81dc-14be649b7814" providerId="ADAL" clId="{A5A703BE-71BC-4960-B368-E7A9F1BBEB9D}" dt="2023-01-03T04:01:37.834" v="3949"/>
          <ac:spMkLst>
            <pc:docMk/>
            <pc:sldMk cId="1612831539" sldId="1759"/>
            <ac:spMk id="120" creationId="{AFDB3F8F-974F-41C9-8713-ED89A7DB0402}"/>
          </ac:spMkLst>
        </pc:spChg>
        <pc:spChg chg="mod">
          <ac:chgData name="Soleil Yi" userId="c719b956-004a-4243-81dc-14be649b7814" providerId="ADAL" clId="{A5A703BE-71BC-4960-B368-E7A9F1BBEB9D}" dt="2023-01-03T04:01:37.869" v="3953"/>
          <ac:spMkLst>
            <pc:docMk/>
            <pc:sldMk cId="1612831539" sldId="1759"/>
            <ac:spMk id="121" creationId="{29C375B4-16AC-4864-AD36-1730C77F892F}"/>
          </ac:spMkLst>
        </pc:spChg>
        <pc:spChg chg="mod">
          <ac:chgData name="Soleil Yi" userId="c719b956-004a-4243-81dc-14be649b7814" providerId="ADAL" clId="{A5A703BE-71BC-4960-B368-E7A9F1BBEB9D}" dt="2023-01-03T04:01:37.892" v="3957"/>
          <ac:spMkLst>
            <pc:docMk/>
            <pc:sldMk cId="1612831539" sldId="1759"/>
            <ac:spMk id="122" creationId="{1F5DB17C-5108-4814-8A57-356F98318F3C}"/>
          </ac:spMkLst>
        </pc:spChg>
        <pc:spChg chg="mod">
          <ac:chgData name="Soleil Yi" userId="c719b956-004a-4243-81dc-14be649b7814" providerId="ADAL" clId="{A5A703BE-71BC-4960-B368-E7A9F1BBEB9D}" dt="2023-01-03T04:01:37.915" v="3961"/>
          <ac:spMkLst>
            <pc:docMk/>
            <pc:sldMk cId="1612831539" sldId="1759"/>
            <ac:spMk id="123" creationId="{421E7FE9-105A-4E75-9D4E-637B11B25627}"/>
          </ac:spMkLst>
        </pc:spChg>
        <pc:spChg chg="mod">
          <ac:chgData name="Soleil Yi" userId="c719b956-004a-4243-81dc-14be649b7814" providerId="ADAL" clId="{A5A703BE-71BC-4960-B368-E7A9F1BBEB9D}" dt="2023-01-03T04:01:37.956" v="3965"/>
          <ac:spMkLst>
            <pc:docMk/>
            <pc:sldMk cId="1612831539" sldId="1759"/>
            <ac:spMk id="124" creationId="{2F1A9F1A-7149-430E-BB28-D062976C687A}"/>
          </ac:spMkLst>
        </pc:spChg>
        <pc:spChg chg="mod">
          <ac:chgData name="Soleil Yi" userId="c719b956-004a-4243-81dc-14be649b7814" providerId="ADAL" clId="{A5A703BE-71BC-4960-B368-E7A9F1BBEB9D}" dt="2023-01-03T04:01:37.979" v="3969"/>
          <ac:spMkLst>
            <pc:docMk/>
            <pc:sldMk cId="1612831539" sldId="1759"/>
            <ac:spMk id="125" creationId="{56458E58-D9FA-421E-A52F-ECD1A5AEA76A}"/>
          </ac:spMkLst>
        </pc:spChg>
        <pc:spChg chg="mod">
          <ac:chgData name="Soleil Yi" userId="c719b956-004a-4243-81dc-14be649b7814" providerId="ADAL" clId="{A5A703BE-71BC-4960-B368-E7A9F1BBEB9D}" dt="2023-01-03T04:01:37.998" v="3973"/>
          <ac:spMkLst>
            <pc:docMk/>
            <pc:sldMk cId="1612831539" sldId="1759"/>
            <ac:spMk id="126" creationId="{F23CFDE4-3F0C-4A14-83E3-BD4182A2F747}"/>
          </ac:spMkLst>
        </pc:spChg>
        <pc:spChg chg="mod">
          <ac:chgData name="Soleil Yi" userId="c719b956-004a-4243-81dc-14be649b7814" providerId="ADAL" clId="{A5A703BE-71BC-4960-B368-E7A9F1BBEB9D}" dt="2023-01-03T04:01:38.019" v="3977"/>
          <ac:spMkLst>
            <pc:docMk/>
            <pc:sldMk cId="1612831539" sldId="1759"/>
            <ac:spMk id="127" creationId="{35718250-AD4D-48C2-9F6B-E2CC7BC75E37}"/>
          </ac:spMkLst>
        </pc:spChg>
        <pc:spChg chg="mod">
          <ac:chgData name="Soleil Yi" userId="c719b956-004a-4243-81dc-14be649b7814" providerId="ADAL" clId="{A5A703BE-71BC-4960-B368-E7A9F1BBEB9D}" dt="2023-01-03T04:01:38.036" v="3981"/>
          <ac:spMkLst>
            <pc:docMk/>
            <pc:sldMk cId="1612831539" sldId="1759"/>
            <ac:spMk id="128" creationId="{EAF6FE3B-6F33-4881-818D-FB2D54F22D23}"/>
          </ac:spMkLst>
        </pc:spChg>
        <pc:spChg chg="mod">
          <ac:chgData name="Soleil Yi" userId="c719b956-004a-4243-81dc-14be649b7814" providerId="ADAL" clId="{A5A703BE-71BC-4960-B368-E7A9F1BBEB9D}" dt="2023-01-03T04:01:38.055" v="3985"/>
          <ac:spMkLst>
            <pc:docMk/>
            <pc:sldMk cId="1612831539" sldId="1759"/>
            <ac:spMk id="129" creationId="{E9100937-DC7C-4C9E-B7DC-B454A8D29424}"/>
          </ac:spMkLst>
        </pc:spChg>
        <pc:spChg chg="mod">
          <ac:chgData name="Soleil Yi" userId="c719b956-004a-4243-81dc-14be649b7814" providerId="ADAL" clId="{A5A703BE-71BC-4960-B368-E7A9F1BBEB9D}" dt="2023-01-03T04:01:38.072" v="3989"/>
          <ac:spMkLst>
            <pc:docMk/>
            <pc:sldMk cId="1612831539" sldId="1759"/>
            <ac:spMk id="130" creationId="{E86C7250-04DC-4196-8CA7-3CBEA45B3FCD}"/>
          </ac:spMkLst>
        </pc:spChg>
        <pc:spChg chg="mod">
          <ac:chgData name="Soleil Yi" userId="c719b956-004a-4243-81dc-14be649b7814" providerId="ADAL" clId="{A5A703BE-71BC-4960-B368-E7A9F1BBEB9D}" dt="2023-01-03T04:01:38.090" v="3993"/>
          <ac:spMkLst>
            <pc:docMk/>
            <pc:sldMk cId="1612831539" sldId="1759"/>
            <ac:spMk id="131" creationId="{37FEE9B9-40E4-4D68-B925-8EE6C09CD083}"/>
          </ac:spMkLst>
        </pc:spChg>
        <pc:spChg chg="mod">
          <ac:chgData name="Soleil Yi" userId="c719b956-004a-4243-81dc-14be649b7814" providerId="ADAL" clId="{A5A703BE-71BC-4960-B368-E7A9F1BBEB9D}" dt="2023-01-03T04:01:38.113" v="3997"/>
          <ac:spMkLst>
            <pc:docMk/>
            <pc:sldMk cId="1612831539" sldId="1759"/>
            <ac:spMk id="132" creationId="{47992511-EA00-48C7-A329-084A148D6A40}"/>
          </ac:spMkLst>
        </pc:spChg>
        <pc:spChg chg="mod">
          <ac:chgData name="Soleil Yi" userId="c719b956-004a-4243-81dc-14be649b7814" providerId="ADAL" clId="{A5A703BE-71BC-4960-B368-E7A9F1BBEB9D}" dt="2023-01-03T04:01:38.134" v="4001"/>
          <ac:spMkLst>
            <pc:docMk/>
            <pc:sldMk cId="1612831539" sldId="1759"/>
            <ac:spMk id="133" creationId="{049CA77F-C885-4640-9D49-E78AE4FEBB06}"/>
          </ac:spMkLst>
        </pc:spChg>
        <pc:spChg chg="mod">
          <ac:chgData name="Soleil Yi" userId="c719b956-004a-4243-81dc-14be649b7814" providerId="ADAL" clId="{A5A703BE-71BC-4960-B368-E7A9F1BBEB9D}" dt="2023-01-03T04:01:38.154" v="4005"/>
          <ac:spMkLst>
            <pc:docMk/>
            <pc:sldMk cId="1612831539" sldId="1759"/>
            <ac:spMk id="134" creationId="{FEC07A4F-4E22-405F-A84C-E41D7921256C}"/>
          </ac:spMkLst>
        </pc:spChg>
        <pc:spChg chg="mod">
          <ac:chgData name="Soleil Yi" userId="c719b956-004a-4243-81dc-14be649b7814" providerId="ADAL" clId="{A5A703BE-71BC-4960-B368-E7A9F1BBEB9D}" dt="2023-01-03T04:01:38.172" v="4009"/>
          <ac:spMkLst>
            <pc:docMk/>
            <pc:sldMk cId="1612831539" sldId="1759"/>
            <ac:spMk id="135" creationId="{859B2A3B-3580-4ED5-BD2F-F61AAABA53FD}"/>
          </ac:spMkLst>
        </pc:spChg>
        <pc:spChg chg="mod">
          <ac:chgData name="Soleil Yi" userId="c719b956-004a-4243-81dc-14be649b7814" providerId="ADAL" clId="{A5A703BE-71BC-4960-B368-E7A9F1BBEB9D}" dt="2023-01-03T04:01:38.189" v="4013"/>
          <ac:spMkLst>
            <pc:docMk/>
            <pc:sldMk cId="1612831539" sldId="1759"/>
            <ac:spMk id="136" creationId="{EFE789F9-F4A2-4563-98AB-B2EAD95928BA}"/>
          </ac:spMkLst>
        </pc:spChg>
        <pc:spChg chg="mod">
          <ac:chgData name="Soleil Yi" userId="c719b956-004a-4243-81dc-14be649b7814" providerId="ADAL" clId="{A5A703BE-71BC-4960-B368-E7A9F1BBEB9D}" dt="2023-01-03T04:01:38.210" v="4017"/>
          <ac:spMkLst>
            <pc:docMk/>
            <pc:sldMk cId="1612831539" sldId="1759"/>
            <ac:spMk id="137" creationId="{C1F84C8F-7E9D-4F31-AE31-BD6B1B7CC0E8}"/>
          </ac:spMkLst>
        </pc:spChg>
        <pc:spChg chg="mod">
          <ac:chgData name="Soleil Yi" userId="c719b956-004a-4243-81dc-14be649b7814" providerId="ADAL" clId="{A5A703BE-71BC-4960-B368-E7A9F1BBEB9D}" dt="2023-01-03T04:01:38.236" v="4021"/>
          <ac:spMkLst>
            <pc:docMk/>
            <pc:sldMk cId="1612831539" sldId="1759"/>
            <ac:spMk id="138" creationId="{2552A29A-98A9-479A-9F16-CB907A8ACB76}"/>
          </ac:spMkLst>
        </pc:spChg>
        <pc:spChg chg="mod">
          <ac:chgData name="Soleil Yi" userId="c719b956-004a-4243-81dc-14be649b7814" providerId="ADAL" clId="{A5A703BE-71BC-4960-B368-E7A9F1BBEB9D}" dt="2023-01-03T04:01:38.265" v="4025"/>
          <ac:spMkLst>
            <pc:docMk/>
            <pc:sldMk cId="1612831539" sldId="1759"/>
            <ac:spMk id="139" creationId="{687837FB-D96B-4D80-9C21-6D31471F88DC}"/>
          </ac:spMkLst>
        </pc:spChg>
        <pc:spChg chg="mod">
          <ac:chgData name="Soleil Yi" userId="c719b956-004a-4243-81dc-14be649b7814" providerId="ADAL" clId="{A5A703BE-71BC-4960-B368-E7A9F1BBEB9D}" dt="2023-01-03T04:01:38.287" v="4029"/>
          <ac:spMkLst>
            <pc:docMk/>
            <pc:sldMk cId="1612831539" sldId="1759"/>
            <ac:spMk id="140" creationId="{FE35C72B-B30D-43CD-B4F5-2BF0C191FF4D}"/>
          </ac:spMkLst>
        </pc:spChg>
      </pc:sldChg>
      <pc:sldMasterChg chg="mod modSldLayout">
        <pc:chgData name="Soleil Yi" userId="c719b956-004a-4243-81dc-14be649b7814" providerId="ADAL" clId="{A5A703BE-71BC-4960-B368-E7A9F1BBEB9D}" dt="2023-01-03T04:06:59.109" v="4131" actId="6014"/>
        <pc:sldMasterMkLst>
          <pc:docMk/>
          <pc:sldMasterMk cId="3784027784" sldId="2147483648"/>
        </pc:sldMasterMkLst>
        <pc:sldLayoutChg chg="mod">
          <pc:chgData name="Soleil Yi" userId="c719b956-004a-4243-81dc-14be649b7814" providerId="ADAL" clId="{A5A703BE-71BC-4960-B368-E7A9F1BBEB9D}" dt="2023-01-03T04:06:59.109" v="4131" actId="6014"/>
          <pc:sldLayoutMkLst>
            <pc:docMk/>
            <pc:sldMasterMk cId="3784027784" sldId="2147483648"/>
            <pc:sldLayoutMk cId="367759340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A50D3FC-8AAE-4FC7-ABF3-86E20FBFD7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801" name="副标题 9800"/>
          <p:cNvSpPr>
            <a:spLocks noGrp="1"/>
          </p:cNvSpPr>
          <p:nvPr userDrawn="1">
            <p:ph type="subTitle" idx="1"/>
          </p:nvPr>
        </p:nvSpPr>
        <p:spPr>
          <a:xfrm>
            <a:off x="2168245" y="3177584"/>
            <a:ext cx="7855511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9801"/>
          <p:cNvSpPr>
            <a:spLocks noGrp="1"/>
          </p:cNvSpPr>
          <p:nvPr userDrawn="1">
            <p:ph type="ctrTitle"/>
          </p:nvPr>
        </p:nvSpPr>
        <p:spPr>
          <a:xfrm>
            <a:off x="2168245" y="2478993"/>
            <a:ext cx="7855511" cy="6985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68245" y="4940892"/>
            <a:ext cx="785551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68245" y="5237163"/>
            <a:ext cx="785551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 userDrawn="1">
            <p:ph type="title"/>
          </p:nvPr>
        </p:nvSpPr>
        <p:spPr>
          <a:xfrm>
            <a:off x="4565527" y="2657929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idx="1"/>
          </p:nvPr>
        </p:nvSpPr>
        <p:spPr>
          <a:xfrm>
            <a:off x="4566643" y="3553279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OfficePLUS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OfficePLUS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EFE4E88-BC81-4359-94AB-0BD59BE428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894587B-8978-485F-A68F-C51B4E6E04EB}"/>
              </a:ext>
            </a:extLst>
          </p:cNvPr>
          <p:cNvSpPr/>
          <p:nvPr userDrawn="1"/>
        </p:nvSpPr>
        <p:spPr>
          <a:xfrm>
            <a:off x="0" y="885371"/>
            <a:ext cx="12192000" cy="5972628"/>
          </a:xfrm>
          <a:prstGeom prst="rect">
            <a:avLst/>
          </a:prstGeom>
          <a:gradFill>
            <a:gsLst>
              <a:gs pos="6000">
                <a:schemeClr val="accent1">
                  <a:alpha val="0"/>
                </a:schemeClr>
              </a:gs>
              <a:gs pos="64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 userDrawn="1">
            <p:ph type="ctrTitle" hasCustomPrompt="1"/>
          </p:nvPr>
        </p:nvSpPr>
        <p:spPr>
          <a:xfrm>
            <a:off x="3382962" y="1888018"/>
            <a:ext cx="5426076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382962" y="4194254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2962" y="3897983"/>
            <a:ext cx="5426076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5274113-2FA7-4656-8966-57275D1E0C68}"/>
              </a:ext>
            </a:extLst>
          </p:cNvPr>
          <p:cNvSpPr/>
          <p:nvPr userDrawn="1"/>
        </p:nvSpPr>
        <p:spPr>
          <a:xfrm>
            <a:off x="2474686" y="1625600"/>
            <a:ext cx="7242629" cy="3962400"/>
          </a:xfrm>
          <a:prstGeom prst="rect">
            <a:avLst/>
          </a:prstGeom>
          <a:noFill/>
          <a:ln w="92075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OfficePLUS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9" r:id="rId3"/>
    <p:sldLayoutId id="2147483662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384246" y="1586082"/>
            <a:ext cx="3255254" cy="2962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altLang="zh-CN" i="1" spc="600" dirty="0">
                <a:solidFill>
                  <a:schemeClr val="accent6"/>
                </a:solidFill>
                <a:cs typeface="+mn-ea"/>
                <a:sym typeface="+mn-lt"/>
              </a:rPr>
              <a:t>Loving Care Forever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304882" y="3288456"/>
            <a:ext cx="7493357" cy="87588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0" dirty="0">
                <a:latin typeface="+mn-ea"/>
                <a:ea typeface="+mn-ea"/>
                <a:cs typeface="+mn-ea"/>
                <a:sym typeface="+mn-lt"/>
              </a:rPr>
              <a:t>2024</a:t>
            </a:r>
            <a:r>
              <a:rPr lang="zh-CN" altLang="en-US" sz="3600" b="0" dirty="0">
                <a:latin typeface="+mn-ea"/>
                <a:ea typeface="+mn-ea"/>
                <a:cs typeface="+mn-ea"/>
                <a:sym typeface="+mn-lt"/>
              </a:rPr>
              <a:t>金科大社区活动推广方案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5426316" y="4843514"/>
            <a:ext cx="3255254" cy="483555"/>
          </a:xfrm>
        </p:spPr>
        <p:txBody>
          <a:bodyPr/>
          <a:lstStyle/>
          <a:p>
            <a:pPr algn="ctr"/>
            <a:r>
              <a:rPr lang="en-US" altLang="zh-CN" sz="1800" i="1" dirty="0">
                <a:solidFill>
                  <a:schemeClr val="accent6"/>
                </a:solidFill>
                <a:cs typeface="+mn-ea"/>
                <a:sym typeface="+mn-lt"/>
              </a:rPr>
              <a:t>Happy Chinese New Year</a:t>
            </a:r>
          </a:p>
          <a:p>
            <a:pPr algn="ctr"/>
            <a:r>
              <a:rPr lang="en-US" altLang="zh-CN" sz="1800" i="1" dirty="0">
                <a:solidFill>
                  <a:schemeClr val="accent6"/>
                </a:solidFill>
                <a:cs typeface="+mn-ea"/>
                <a:sym typeface="+mn-lt"/>
              </a:rPr>
              <a:t>2023.11</a:t>
            </a:r>
            <a:r>
              <a:rPr lang="zh-CN" altLang="en-US" sz="1800" i="1" dirty="0">
                <a:solidFill>
                  <a:schemeClr val="accent6"/>
                </a:solidFill>
                <a:cs typeface="+mn-ea"/>
                <a:sym typeface="+mn-lt"/>
              </a:rPr>
              <a:t> 市场企划部</a:t>
            </a:r>
            <a:endParaRPr lang="en-US" altLang="zh-CN" sz="1800" i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7B5F83-6396-5177-4169-963B1B3BF7F7}"/>
              </a:ext>
            </a:extLst>
          </p:cNvPr>
          <p:cNvGrpSpPr/>
          <p:nvPr/>
        </p:nvGrpSpPr>
        <p:grpSpPr>
          <a:xfrm>
            <a:off x="4618069" y="1131455"/>
            <a:ext cx="4787609" cy="1756622"/>
            <a:chOff x="4674653" y="1211278"/>
            <a:chExt cx="4787609" cy="1756622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F9F150B-F350-4822-A963-029212703425}"/>
                </a:ext>
              </a:extLst>
            </p:cNvPr>
            <p:cNvSpPr txBox="1"/>
            <p:nvPr/>
          </p:nvSpPr>
          <p:spPr>
            <a:xfrm>
              <a:off x="4674653" y="1211278"/>
              <a:ext cx="1464454" cy="1756622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1">
                      <a:alpha val="11000"/>
                    </a:schemeClr>
                  </a:solidFill>
                  <a:cs typeface="+mn-ea"/>
                  <a:sym typeface="+mn-lt"/>
                </a:rPr>
                <a:t>2</a:t>
              </a:r>
              <a:endParaRPr lang="zh-CN" altLang="en-US" sz="9600" dirty="0">
                <a:solidFill>
                  <a:schemeClr val="tx1">
                    <a:alpha val="11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76ED3FA-E6C7-4F28-862F-000FC5B98DB3}"/>
                </a:ext>
              </a:extLst>
            </p:cNvPr>
            <p:cNvSpPr txBox="1"/>
            <p:nvPr/>
          </p:nvSpPr>
          <p:spPr>
            <a:xfrm>
              <a:off x="5782371" y="1211278"/>
              <a:ext cx="1464454" cy="1756622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1">
                      <a:alpha val="11000"/>
                    </a:schemeClr>
                  </a:solidFill>
                  <a:cs typeface="+mn-ea"/>
                  <a:sym typeface="+mn-lt"/>
                </a:rPr>
                <a:t>0</a:t>
              </a:r>
              <a:endParaRPr lang="zh-CN" altLang="en-US" sz="9600" dirty="0">
                <a:solidFill>
                  <a:schemeClr val="tx1">
                    <a:alpha val="11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6A4D90F-13AE-4C78-B968-5E2A7495E74B}"/>
                </a:ext>
              </a:extLst>
            </p:cNvPr>
            <p:cNvSpPr txBox="1"/>
            <p:nvPr/>
          </p:nvSpPr>
          <p:spPr>
            <a:xfrm>
              <a:off x="6890089" y="1211278"/>
              <a:ext cx="1464454" cy="1756622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1">
                      <a:alpha val="11000"/>
                    </a:schemeClr>
                  </a:solidFill>
                  <a:cs typeface="+mn-ea"/>
                  <a:sym typeface="+mn-lt"/>
                </a:rPr>
                <a:t>2</a:t>
              </a:r>
              <a:endParaRPr lang="zh-CN" altLang="en-US" sz="9600" dirty="0">
                <a:solidFill>
                  <a:schemeClr val="tx1">
                    <a:alpha val="11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212693B-453C-46A2-9129-0B823CEAE791}"/>
                </a:ext>
              </a:extLst>
            </p:cNvPr>
            <p:cNvSpPr txBox="1"/>
            <p:nvPr/>
          </p:nvSpPr>
          <p:spPr>
            <a:xfrm>
              <a:off x="7997808" y="1211278"/>
              <a:ext cx="1464454" cy="1756622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1">
                      <a:alpha val="11000"/>
                    </a:schemeClr>
                  </a:solidFill>
                  <a:cs typeface="+mn-ea"/>
                  <a:sym typeface="+mn-lt"/>
                </a:rPr>
                <a:t>4</a:t>
              </a:r>
              <a:endParaRPr lang="zh-CN" altLang="en-US" sz="9600" dirty="0">
                <a:solidFill>
                  <a:schemeClr val="tx1">
                    <a:alpha val="11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8E5B244-9008-4338-9E08-AC6933CEC5B4}"/>
              </a:ext>
            </a:extLst>
          </p:cNvPr>
          <p:cNvGrpSpPr/>
          <p:nvPr/>
        </p:nvGrpSpPr>
        <p:grpSpPr>
          <a:xfrm>
            <a:off x="5656375" y="4586514"/>
            <a:ext cx="2960371" cy="1103085"/>
            <a:chOff x="4674653" y="4586514"/>
            <a:chExt cx="4530738" cy="1103085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D20CD27-09C5-4E7E-ABBB-2D9F5FF6AFB4}"/>
                </a:ext>
              </a:extLst>
            </p:cNvPr>
            <p:cNvCxnSpPr/>
            <p:nvPr/>
          </p:nvCxnSpPr>
          <p:spPr>
            <a:xfrm>
              <a:off x="4674653" y="4586514"/>
              <a:ext cx="4530738" cy="0"/>
            </a:xfrm>
            <a:prstGeom prst="line">
              <a:avLst/>
            </a:prstGeom>
            <a:ln>
              <a:solidFill>
                <a:schemeClr val="accent6">
                  <a:alpha val="5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7355F9E9-80F3-42E9-90B4-97717A13137C}"/>
                </a:ext>
              </a:extLst>
            </p:cNvPr>
            <p:cNvCxnSpPr/>
            <p:nvPr/>
          </p:nvCxnSpPr>
          <p:spPr>
            <a:xfrm>
              <a:off x="4674653" y="5689599"/>
              <a:ext cx="4530738" cy="0"/>
            </a:xfrm>
            <a:prstGeom prst="line">
              <a:avLst/>
            </a:prstGeom>
            <a:ln>
              <a:solidFill>
                <a:schemeClr val="accent6">
                  <a:alpha val="5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6852177-C733-5022-7EAF-9B90793A1732}"/>
              </a:ext>
            </a:extLst>
          </p:cNvPr>
          <p:cNvSpPr txBox="1"/>
          <p:nvPr/>
        </p:nvSpPr>
        <p:spPr>
          <a:xfrm>
            <a:off x="3304882" y="1859340"/>
            <a:ext cx="7613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汉仪菱心体经典版 95W" panose="00020600040101010101" pitchFamily="18" charset="-122"/>
                <a:ea typeface="汉仪菱心体经典版 95W" panose="00020600040101010101" pitchFamily="18" charset="-122"/>
              </a:rPr>
              <a:t>美好中国年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46E1F4-A480-5DD9-387F-57D157D7F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230795"/>
            <a:ext cx="1993740" cy="2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辞旧贺新春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19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E5CA071-E460-4797-9F56-0C2435898266}"/>
              </a:ext>
            </a:extLst>
          </p:cNvPr>
          <p:cNvGrpSpPr/>
          <p:nvPr/>
        </p:nvGrpSpPr>
        <p:grpSpPr>
          <a:xfrm>
            <a:off x="1174933" y="4684654"/>
            <a:ext cx="4330891" cy="1401020"/>
            <a:chOff x="3386569" y="4742677"/>
            <a:chExt cx="2882171" cy="1400947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9C43284-7423-4775-819B-D1CE8D1C636E}"/>
                </a:ext>
              </a:extLst>
            </p:cNvPr>
            <p:cNvSpPr/>
            <p:nvPr/>
          </p:nvSpPr>
          <p:spPr>
            <a:xfrm>
              <a:off x="3450176" y="4742677"/>
              <a:ext cx="2731104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zh-CN" altLang="en-US" sz="2000" b="1" dirty="0">
                  <a:cs typeface="+mn-ea"/>
                  <a:sym typeface="+mn-lt"/>
                </a:rPr>
                <a:t>扫扬尘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B6F2D69A-411E-43E0-9A65-575B201518E8}"/>
                </a:ext>
              </a:extLst>
            </p:cNvPr>
            <p:cNvSpPr/>
            <p:nvPr/>
          </p:nvSpPr>
          <p:spPr>
            <a:xfrm>
              <a:off x="3386569" y="5135090"/>
              <a:ext cx="2882171" cy="1008534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在小区设置清洗地毯、清洁车辆的服务。有条件的项目可与当地干洗店合作，为业主提供干洗优惠、新衣到家等服务。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52C1553-599D-48F2-AED2-DCE4F5196A03}"/>
              </a:ext>
            </a:extLst>
          </p:cNvPr>
          <p:cNvGrpSpPr/>
          <p:nvPr/>
        </p:nvGrpSpPr>
        <p:grpSpPr>
          <a:xfrm>
            <a:off x="6488606" y="4684654"/>
            <a:ext cx="4528461" cy="1401020"/>
            <a:chOff x="5935730" y="4742677"/>
            <a:chExt cx="2881074" cy="140094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0CD0C61-A2A5-421C-8CEA-648A2BCF3712}"/>
                </a:ext>
              </a:extLst>
            </p:cNvPr>
            <p:cNvSpPr/>
            <p:nvPr/>
          </p:nvSpPr>
          <p:spPr>
            <a:xfrm>
              <a:off x="6010716" y="4742677"/>
              <a:ext cx="2731104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zh-CN" altLang="en-US" sz="2000" b="1" dirty="0">
                  <a:cs typeface="+mn-ea"/>
                  <a:sym typeface="+mn-lt"/>
                </a:rPr>
                <a:t>贴年红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083AECE-8E14-4827-9586-39AE822B7ED5}"/>
                </a:ext>
              </a:extLst>
            </p:cNvPr>
            <p:cNvSpPr/>
            <p:nvPr/>
          </p:nvSpPr>
          <p:spPr>
            <a:xfrm>
              <a:off x="5935730" y="5135090"/>
              <a:ext cx="2881074" cy="1008534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可邀请外部老师或有才艺的业主进行剪窗花教学，以家庭为单位邀约业主进行参加；建议同时邀约书法老师，进行春联书写教学。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581CFE-6CBD-59A2-00C9-E0CF66FB493F}"/>
              </a:ext>
            </a:extLst>
          </p:cNvPr>
          <p:cNvGrpSpPr/>
          <p:nvPr/>
        </p:nvGrpSpPr>
        <p:grpSpPr>
          <a:xfrm>
            <a:off x="1174933" y="1482548"/>
            <a:ext cx="4330891" cy="2871088"/>
            <a:chOff x="1126118" y="1421133"/>
            <a:chExt cx="4330891" cy="2871088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BF027E8-A9BE-CF06-603F-CF09F72A4CE4}"/>
                </a:ext>
              </a:extLst>
            </p:cNvPr>
            <p:cNvSpPr/>
            <p:nvPr/>
          </p:nvSpPr>
          <p:spPr>
            <a:xfrm>
              <a:off x="1126118" y="1421133"/>
              <a:ext cx="4330891" cy="2871088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3118AB1-11C3-14C0-DD56-631D44A80A35}"/>
                </a:ext>
              </a:extLst>
            </p:cNvPr>
            <p:cNvGrpSpPr/>
            <p:nvPr/>
          </p:nvGrpSpPr>
          <p:grpSpPr>
            <a:xfrm>
              <a:off x="1433834" y="1621849"/>
              <a:ext cx="3689549" cy="2497741"/>
              <a:chOff x="1424707" y="1621849"/>
              <a:chExt cx="3689549" cy="249774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E469D56-4D9E-B1D5-E190-0074437FC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2905912"/>
                <a:ext cx="1791304" cy="1213678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7432E16-D4BA-8D12-B7B3-D6B670AB5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24707" y="2903118"/>
                <a:ext cx="1813909" cy="1198255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B7194F7-CBD2-81A7-0E6C-55CB9932E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1621849"/>
                <a:ext cx="1779471" cy="1213678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DB733437-1225-26CF-26DA-97B703F77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24707" y="1621849"/>
                <a:ext cx="1813909" cy="1207610"/>
              </a:xfrm>
              <a:prstGeom prst="rect">
                <a:avLst/>
              </a:prstGeom>
            </p:spPr>
          </p:pic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71E40CD-B334-231F-C4C9-B911EFCE8A30}"/>
              </a:ext>
            </a:extLst>
          </p:cNvPr>
          <p:cNvGrpSpPr/>
          <p:nvPr/>
        </p:nvGrpSpPr>
        <p:grpSpPr>
          <a:xfrm>
            <a:off x="6568317" y="1482548"/>
            <a:ext cx="4330891" cy="2871088"/>
            <a:chOff x="1126118" y="1421133"/>
            <a:chExt cx="4330891" cy="287108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220CC59-7D4A-F0E3-1243-83268FEB4BE5}"/>
                </a:ext>
              </a:extLst>
            </p:cNvPr>
            <p:cNvSpPr/>
            <p:nvPr/>
          </p:nvSpPr>
          <p:spPr>
            <a:xfrm>
              <a:off x="1126118" y="1421133"/>
              <a:ext cx="4330891" cy="2871088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E0F8D323-176C-EB89-8A27-9B3426ADE6ED}"/>
                </a:ext>
              </a:extLst>
            </p:cNvPr>
            <p:cNvGrpSpPr/>
            <p:nvPr/>
          </p:nvGrpSpPr>
          <p:grpSpPr>
            <a:xfrm>
              <a:off x="1442362" y="1621849"/>
              <a:ext cx="3710235" cy="2479524"/>
              <a:chOff x="1433235" y="1621849"/>
              <a:chExt cx="3710235" cy="2479524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C878B95A-BF56-2C53-CA85-A84BAD803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2906149"/>
                <a:ext cx="1820518" cy="119522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C7C5D131-3D7E-A1B0-C88D-7B51E2846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33235" y="2903118"/>
                <a:ext cx="1796853" cy="1198255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635B1F74-3BBE-B02E-B75E-179DB7E67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1621849"/>
                <a:ext cx="1820517" cy="121367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B46AF30A-656B-13F5-81D4-1C5DA04E1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33235" y="1621849"/>
                <a:ext cx="1796853" cy="12076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4305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776DE1B-C630-CC33-2C0D-28FF9D15A654}"/>
              </a:ext>
            </a:extLst>
          </p:cNvPr>
          <p:cNvSpPr/>
          <p:nvPr/>
        </p:nvSpPr>
        <p:spPr>
          <a:xfrm>
            <a:off x="669924" y="1414870"/>
            <a:ext cx="5609229" cy="4732415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邻里万家宴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FEFA5C-0DCE-4A61-AFD9-6F34BE6E5723}"/>
              </a:ext>
            </a:extLst>
          </p:cNvPr>
          <p:cNvSpPr/>
          <p:nvPr/>
        </p:nvSpPr>
        <p:spPr>
          <a:xfrm>
            <a:off x="887072" y="1493843"/>
            <a:ext cx="1605416" cy="46873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重点开展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B41CF3-6AC0-D9B2-B45F-43CE8BE4BA20}"/>
              </a:ext>
            </a:extLst>
          </p:cNvPr>
          <p:cNvSpPr/>
          <p:nvPr/>
        </p:nvSpPr>
        <p:spPr>
          <a:xfrm>
            <a:off x="829837" y="1965020"/>
            <a:ext cx="5266163" cy="4182265"/>
          </a:xfrm>
          <a:prstGeom prst="rect">
            <a:avLst/>
          </a:prstGeom>
        </p:spPr>
        <p:txBody>
          <a:bodyPr wrap="square" lIns="91440" tIns="45720" rIns="91440" bIns="45720" anchor="t" anchorCtr="1">
            <a:noAutofit/>
          </a:bodyPr>
          <a:lstStyle/>
          <a:p>
            <a:pPr lvl="0">
              <a:lnSpc>
                <a:spcPct val="140000"/>
              </a:lnSpc>
            </a:pPr>
            <a:r>
              <a:rPr lang="zh-CN" altLang="en-US" sz="1400" b="1" dirty="0">
                <a:cs typeface="+mn-ea"/>
                <a:sym typeface="+mn-lt"/>
              </a:rPr>
              <a:t>活动形式：</a:t>
            </a:r>
            <a:r>
              <a:rPr lang="zh-CN" altLang="en-US" sz="1400" dirty="0">
                <a:cs typeface="+mn-ea"/>
                <a:sym typeface="+mn-lt"/>
              </a:rPr>
              <a:t>由物业提供万家宴（户外）场地，以片区或小区为单位邀请业主参与。</a:t>
            </a:r>
            <a:r>
              <a:rPr lang="zh-CN" altLang="en-US" sz="1400" dirty="0">
                <a:solidFill>
                  <a:srgbClr val="FF0000"/>
                </a:solidFill>
                <a:cs typeface="+mn-ea"/>
                <a:sym typeface="+mn-lt"/>
              </a:rPr>
              <a:t>万家宴现场可设置以下环节：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cs typeface="+mn-ea"/>
                <a:sym typeface="+mn-lt"/>
              </a:rPr>
              <a:t>（</a:t>
            </a:r>
            <a:r>
              <a:rPr lang="en-US" altLang="zh-CN" sz="1400" dirty="0">
                <a:cs typeface="+mn-ea"/>
                <a:sym typeface="+mn-lt"/>
              </a:rPr>
              <a:t>1</a:t>
            </a:r>
            <a:r>
              <a:rPr lang="zh-CN" altLang="en-US" sz="1400" dirty="0">
                <a:cs typeface="+mn-ea"/>
                <a:sym typeface="+mn-lt"/>
              </a:rPr>
              <a:t>）现场参与</a:t>
            </a:r>
            <a:r>
              <a:rPr lang="zh-CN" altLang="en-US" sz="1400" b="1" dirty="0">
                <a:cs typeface="+mn-ea"/>
                <a:sym typeface="+mn-lt"/>
              </a:rPr>
              <a:t>业主提供至少一道拿手菜</a:t>
            </a:r>
            <a:r>
              <a:rPr lang="zh-CN" altLang="en-US" sz="1400" dirty="0">
                <a:cs typeface="+mn-ea"/>
                <a:sym typeface="+mn-lt"/>
              </a:rPr>
              <a:t>作为“入场券”。宴席可设置评选人气菜肴环节，邀请人气菜肴业主进行制作过程分享。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cs typeface="+mn-ea"/>
                <a:sym typeface="+mn-lt"/>
              </a:rPr>
              <a:t>（</a:t>
            </a:r>
            <a:r>
              <a:rPr lang="en-US" altLang="zh-CN" sz="1400" dirty="0">
                <a:cs typeface="+mn-ea"/>
                <a:sym typeface="+mn-lt"/>
              </a:rPr>
              <a:t>2</a:t>
            </a:r>
            <a:r>
              <a:rPr lang="zh-CN" altLang="en-US" sz="1400" dirty="0">
                <a:cs typeface="+mn-ea"/>
                <a:sym typeface="+mn-lt"/>
              </a:rPr>
              <a:t>）现场可穿插</a:t>
            </a:r>
            <a:r>
              <a:rPr lang="zh-CN" altLang="en-US" sz="1400" b="1" dirty="0">
                <a:cs typeface="+mn-ea"/>
                <a:sym typeface="+mn-lt"/>
              </a:rPr>
              <a:t>舞龙、舞狮、京剧、川剧变脸</a:t>
            </a:r>
            <a:r>
              <a:rPr lang="zh-CN" altLang="en-US" sz="1400" dirty="0">
                <a:cs typeface="+mn-ea"/>
                <a:sym typeface="+mn-lt"/>
              </a:rPr>
              <a:t>等传统节目表演，也可以邀约有才艺的业主进行演出。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cs typeface="+mn-ea"/>
                <a:sym typeface="+mn-lt"/>
              </a:rPr>
              <a:t>（</a:t>
            </a:r>
            <a:r>
              <a:rPr lang="en-US" altLang="zh-CN" sz="1400" dirty="0">
                <a:cs typeface="+mn-ea"/>
                <a:sym typeface="+mn-lt"/>
              </a:rPr>
              <a:t>3</a:t>
            </a:r>
            <a:r>
              <a:rPr lang="zh-CN" altLang="en-US" sz="1400" dirty="0">
                <a:cs typeface="+mn-ea"/>
                <a:sym typeface="+mn-lt"/>
              </a:rPr>
              <a:t>）由物业邀请专业厨师或面点师，活动现场制作具有当地地方特色的美食赠予每桌业主品尝；或邀约部分业主现场包饺子、煮饺子，与邻居进行分享。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cs typeface="+mn-ea"/>
                <a:sym typeface="+mn-lt"/>
              </a:rPr>
              <a:t>（</a:t>
            </a:r>
            <a:r>
              <a:rPr lang="en-US" altLang="zh-CN" sz="1400" dirty="0">
                <a:cs typeface="+mn-ea"/>
                <a:sym typeface="+mn-lt"/>
              </a:rPr>
              <a:t>4</a:t>
            </a:r>
            <a:r>
              <a:rPr lang="zh-CN" altLang="en-US" sz="1400" dirty="0">
                <a:cs typeface="+mn-ea"/>
                <a:sym typeface="+mn-lt"/>
              </a:rPr>
              <a:t>）现场可设置</a:t>
            </a:r>
            <a:r>
              <a:rPr lang="zh-CN" altLang="en-US" sz="1400" b="1" dirty="0">
                <a:cs typeface="+mn-ea"/>
                <a:sym typeface="+mn-lt"/>
              </a:rPr>
              <a:t>抽奖环节</a:t>
            </a:r>
            <a:r>
              <a:rPr lang="zh-CN" altLang="en-US" sz="1400" dirty="0">
                <a:cs typeface="+mn-ea"/>
                <a:sym typeface="+mn-lt"/>
              </a:rPr>
              <a:t>，抽取幸运业主或幸运家庭。</a:t>
            </a:r>
          </a:p>
          <a:p>
            <a:pPr lvl="0">
              <a:lnSpc>
                <a:spcPct val="140000"/>
              </a:lnSpc>
            </a:pPr>
            <a:r>
              <a:rPr lang="zh-CN" altLang="en-US" sz="1400" b="1" dirty="0">
                <a:cs typeface="+mn-ea"/>
                <a:sym typeface="+mn-lt"/>
              </a:rPr>
              <a:t>资源整合：</a:t>
            </a:r>
            <a:r>
              <a:rPr lang="zh-CN" altLang="en-US" sz="1400" dirty="0">
                <a:cs typeface="+mn-ea"/>
                <a:sym typeface="+mn-lt"/>
              </a:rPr>
              <a:t>建议联动外部资源（如商家、社区街道）联合开展</a:t>
            </a:r>
          </a:p>
          <a:p>
            <a:pPr lvl="0">
              <a:lnSpc>
                <a:spcPct val="140000"/>
              </a:lnSpc>
            </a:pPr>
            <a:r>
              <a:rPr lang="zh-CN" altLang="en-US" sz="1400" b="1" dirty="0">
                <a:cs typeface="+mn-ea"/>
                <a:sym typeface="+mn-lt"/>
              </a:rPr>
              <a:t>落地要求：一级区域建议落地至少一场万家宴活动，</a:t>
            </a:r>
            <a:r>
              <a:rPr lang="zh-CN" altLang="en-US" sz="1400" dirty="0">
                <a:cs typeface="+mn-ea"/>
                <a:sym typeface="+mn-lt"/>
              </a:rPr>
              <a:t>活动现场需适当包装，并安排外部摄影师进行现场照片和视频拍摄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D6EA93C-F3F8-9EF4-92CB-D73F9CB06560}"/>
              </a:ext>
            </a:extLst>
          </p:cNvPr>
          <p:cNvGrpSpPr/>
          <p:nvPr/>
        </p:nvGrpSpPr>
        <p:grpSpPr>
          <a:xfrm>
            <a:off x="6383857" y="1424218"/>
            <a:ext cx="5104981" cy="3371492"/>
            <a:chOff x="6364435" y="1685464"/>
            <a:chExt cx="5196321" cy="352608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EDD812D-9C02-A846-AF8A-85D5005A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4435" y="1686591"/>
              <a:ext cx="2627248" cy="1774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18D37DB-2AD9-7702-F597-5F4479AC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3709" y="1685464"/>
              <a:ext cx="2577047" cy="17652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022A452-32BD-0213-AEC8-D5D8C79E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4" b="1134"/>
            <a:stretch/>
          </p:blipFill>
          <p:spPr>
            <a:xfrm>
              <a:off x="8957571" y="3445957"/>
              <a:ext cx="2603184" cy="1760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FD0450B-D492-28CD-B290-A2D1F8C8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4435" y="3450687"/>
              <a:ext cx="2593135" cy="176086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A4A13C3-4953-A7CD-70C2-B7C9E9F1494F}"/>
              </a:ext>
            </a:extLst>
          </p:cNvPr>
          <p:cNvSpPr txBox="1"/>
          <p:nvPr/>
        </p:nvSpPr>
        <p:spPr>
          <a:xfrm>
            <a:off x="6354276" y="5123072"/>
            <a:ext cx="5159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大白兔 W" panose="00020600040101010101" pitchFamily="18" charset="-122"/>
                <a:ea typeface="汉仪大白兔 W" panose="00020600040101010101" pitchFamily="18" charset="-122"/>
              </a:rPr>
              <a:t>一场暖心家宴</a:t>
            </a:r>
            <a:endParaRPr lang="en-US" altLang="zh-CN" sz="2800" dirty="0">
              <a:solidFill>
                <a:schemeClr val="accent2">
                  <a:lumMod val="60000"/>
                  <a:lumOff val="40000"/>
                </a:schemeClr>
              </a:solidFill>
              <a:latin typeface="汉仪大白兔 W" panose="00020600040101010101" pitchFamily="18" charset="-122"/>
              <a:ea typeface="汉仪大白兔 W" panose="00020600040101010101" pitchFamily="18" charset="-122"/>
            </a:endParaRPr>
          </a:p>
          <a:p>
            <a:r>
              <a:rPr lang="zh-CN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大白兔 W" panose="00020600040101010101" pitchFamily="18" charset="-122"/>
                <a:ea typeface="汉仪大白兔 W" panose="00020600040101010101" pitchFamily="18" charset="-122"/>
              </a:rPr>
              <a:t>重温久违的中国式团圆</a:t>
            </a:r>
          </a:p>
        </p:txBody>
      </p:sp>
    </p:spTree>
    <p:extLst>
      <p:ext uri="{BB962C8B-B14F-4D97-AF65-F5344CB8AC3E}">
        <p14:creationId xmlns:p14="http://schemas.microsoft.com/office/powerpoint/2010/main" val="113493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776DE1B-C630-CC33-2C0D-28FF9D15A654}"/>
              </a:ext>
            </a:extLst>
          </p:cNvPr>
          <p:cNvSpPr/>
          <p:nvPr/>
        </p:nvSpPr>
        <p:spPr>
          <a:xfrm>
            <a:off x="669924" y="1485951"/>
            <a:ext cx="5540680" cy="4559817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邻里万家宴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FEFA5C-0DCE-4A61-AFD9-6F34BE6E5723}"/>
              </a:ext>
            </a:extLst>
          </p:cNvPr>
          <p:cNvSpPr/>
          <p:nvPr/>
        </p:nvSpPr>
        <p:spPr>
          <a:xfrm>
            <a:off x="964865" y="1627576"/>
            <a:ext cx="1595455" cy="42542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选择开展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B41CF3-6AC0-D9B2-B45F-43CE8BE4BA20}"/>
              </a:ext>
            </a:extLst>
          </p:cNvPr>
          <p:cNvSpPr/>
          <p:nvPr/>
        </p:nvSpPr>
        <p:spPr>
          <a:xfrm>
            <a:off x="864855" y="2125702"/>
            <a:ext cx="5174932" cy="3992766"/>
          </a:xfrm>
          <a:prstGeom prst="rect">
            <a:avLst/>
          </a:prstGeom>
        </p:spPr>
        <p:txBody>
          <a:bodyPr wrap="square" lIns="91440" tIns="45720" rIns="91440" bIns="45720" anchor="t" anchorCtr="1"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活动形式：厨神争霸赛</a:t>
            </a:r>
            <a:endParaRPr lang="en-US" altLang="zh-CN" sz="1400" b="1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在小区或小区附近设置场地，邀请业主参加厨神争霸赛。业主自愿参加，提前报名并提供所制作菜肴名称。所需原材料、常用炊具建议均由参赛选手自备。工作人员提供场地，并提前准备必要炊具、餐具，参赛选手在现场规定时间内烹饪完毕菜肴，由业主代表、物业代表（也可以邀约社区街道人员）组成评审团，进行现场菜品评价，选出一二三名，提供一定奖励。现场菜肴可邀约到场业主一同享用。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资源整合：</a:t>
            </a:r>
            <a:r>
              <a:rPr lang="zh-CN" altLang="en-US" sz="1400" dirty="0">
                <a:cs typeface="+mn-ea"/>
                <a:sym typeface="+mn-lt"/>
              </a:rPr>
              <a:t>建议联动外部资源（如商家、社区街道）联合开展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落地要求：</a:t>
            </a:r>
            <a:r>
              <a:rPr lang="zh-CN" altLang="en-US" sz="1400" dirty="0">
                <a:cs typeface="+mn-ea"/>
                <a:sym typeface="+mn-lt"/>
              </a:rPr>
              <a:t>建议一级区域有条件且入住率适中的项目选择性开展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D6EA93C-F3F8-9EF4-92CB-D73F9CB06560}"/>
              </a:ext>
            </a:extLst>
          </p:cNvPr>
          <p:cNvGrpSpPr/>
          <p:nvPr/>
        </p:nvGrpSpPr>
        <p:grpSpPr>
          <a:xfrm>
            <a:off x="6309178" y="1485951"/>
            <a:ext cx="5265759" cy="3518534"/>
            <a:chOff x="6327210" y="1675262"/>
            <a:chExt cx="5265759" cy="351853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EDD812D-9C02-A846-AF8A-85D5005A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7210" y="1686320"/>
              <a:ext cx="2629323" cy="17537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18D37DB-2AD9-7702-F597-5F4479AC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533" y="1675262"/>
              <a:ext cx="2629323" cy="17537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022A452-32BD-0213-AEC8-D5D8C79E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4323" y="3440914"/>
              <a:ext cx="2629323" cy="175288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FD0450B-D492-28CD-B290-A2D1F8C8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0759" y="3428998"/>
              <a:ext cx="2622210" cy="17647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D1D81C2-43D4-367D-7077-9B546708838E}"/>
              </a:ext>
            </a:extLst>
          </p:cNvPr>
          <p:cNvSpPr txBox="1"/>
          <p:nvPr/>
        </p:nvSpPr>
        <p:spPr>
          <a:xfrm>
            <a:off x="6309178" y="5091661"/>
            <a:ext cx="515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大白兔 W" panose="00020600040101010101" pitchFamily="18" charset="-122"/>
                <a:ea typeface="汉仪大白兔 W" panose="00020600040101010101" pitchFamily="18" charset="-122"/>
              </a:rPr>
              <a:t>一场暖心家宴</a:t>
            </a:r>
            <a:endParaRPr lang="en-US" altLang="zh-CN" sz="2800" dirty="0">
              <a:solidFill>
                <a:schemeClr val="accent2">
                  <a:lumMod val="60000"/>
                  <a:lumOff val="40000"/>
                </a:schemeClr>
              </a:solidFill>
              <a:latin typeface="汉仪大白兔 W" panose="00020600040101010101" pitchFamily="18" charset="-122"/>
              <a:ea typeface="汉仪大白兔 W" panose="00020600040101010101" pitchFamily="18" charset="-122"/>
            </a:endParaRPr>
          </a:p>
          <a:p>
            <a:r>
              <a:rPr lang="zh-CN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大白兔 W" panose="00020600040101010101" pitchFamily="18" charset="-122"/>
                <a:ea typeface="汉仪大白兔 W" panose="00020600040101010101" pitchFamily="18" charset="-122"/>
              </a:rPr>
              <a:t>重温久违的中国式团圆</a:t>
            </a:r>
          </a:p>
        </p:txBody>
      </p:sp>
    </p:spTree>
    <p:extLst>
      <p:ext uri="{BB962C8B-B14F-4D97-AF65-F5344CB8AC3E}">
        <p14:creationId xmlns:p14="http://schemas.microsoft.com/office/powerpoint/2010/main" val="167940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1D693DD-0382-1D26-9D5C-4D037BED2DE6}"/>
              </a:ext>
            </a:extLst>
          </p:cNvPr>
          <p:cNvSpPr/>
          <p:nvPr/>
        </p:nvSpPr>
        <p:spPr>
          <a:xfrm>
            <a:off x="915162" y="3824576"/>
            <a:ext cx="10306757" cy="2138901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开工大吉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FEFA5C-0DCE-4A61-AFD9-6F34BE6E5723}"/>
              </a:ext>
            </a:extLst>
          </p:cNvPr>
          <p:cNvSpPr/>
          <p:nvPr/>
        </p:nvSpPr>
        <p:spPr>
          <a:xfrm>
            <a:off x="1152253" y="4021368"/>
            <a:ext cx="1343772" cy="46873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财神到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FC16A7-74DB-7EB0-9403-CB3FC7F82946}"/>
              </a:ext>
            </a:extLst>
          </p:cNvPr>
          <p:cNvSpPr txBox="1"/>
          <p:nvPr/>
        </p:nvSpPr>
        <p:spPr>
          <a:xfrm>
            <a:off x="1049571" y="4615489"/>
            <a:ext cx="4921325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工作人员穿财神人偶服，在开工第一天为业主派发金币巧克力（象征财源滚滚）、糖果（象征生活甜蜜）、柿饼（象征事事如意）或旺旺雪饼（象征新年大吉）。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6C6C0E-62C4-E826-B292-793660465CB6}"/>
              </a:ext>
            </a:extLst>
          </p:cNvPr>
          <p:cNvSpPr/>
          <p:nvPr/>
        </p:nvSpPr>
        <p:spPr>
          <a:xfrm>
            <a:off x="6219864" y="4021369"/>
            <a:ext cx="1278216" cy="46873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红包墙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B9FE9A-1B46-43EA-59CD-02949E3D2DC5}"/>
              </a:ext>
            </a:extLst>
          </p:cNvPr>
          <p:cNvSpPr txBox="1"/>
          <p:nvPr/>
        </p:nvSpPr>
        <p:spPr>
          <a:xfrm>
            <a:off x="6162263" y="4615489"/>
            <a:ext cx="4864368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/>
            </a:lvl1pPr>
          </a:lstStyle>
          <a:p>
            <a:r>
              <a:rPr lang="zh-CN" altLang="en-US" dirty="0"/>
              <a:t>现场设置红包墙，由业主随机进行抽取。红包内准备各类带新年祝福语的“上上签”，每类代表不同类别的礼物，如抽纸、可乐、玩偶、苹果等，赠予业主。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2400DF-C2E4-DB33-E3CC-F00B4C14C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1" y="1673479"/>
            <a:ext cx="2493141" cy="18741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C47D9E-EC80-7370-E4C3-0B45A5F30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732" y="1670480"/>
            <a:ext cx="2498845" cy="18741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DE7166-0707-1468-D1F6-FF2B54328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0718" y="1660179"/>
            <a:ext cx="2811201" cy="1884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6ECA7DC-B82A-3AD8-1801-B9C631AD4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1873" y="1667481"/>
            <a:ext cx="2608672" cy="1884435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4FB4F9-73B3-FF97-58C0-208C0573AB67}"/>
              </a:ext>
            </a:extLst>
          </p:cNvPr>
          <p:cNvCxnSpPr>
            <a:cxnSpLocks/>
          </p:cNvCxnSpPr>
          <p:nvPr/>
        </p:nvCxnSpPr>
        <p:spPr>
          <a:xfrm>
            <a:off x="5970896" y="4277802"/>
            <a:ext cx="0" cy="1413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88DC7F8-6035-DB70-B8CE-5028521A0E6B}"/>
              </a:ext>
            </a:extLst>
          </p:cNvPr>
          <p:cNvSpPr txBox="1"/>
          <p:nvPr/>
        </p:nvSpPr>
        <p:spPr>
          <a:xfrm>
            <a:off x="8078525" y="652518"/>
            <a:ext cx="336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任选一类活动形式或组合形式开展</a:t>
            </a:r>
          </a:p>
        </p:txBody>
      </p:sp>
    </p:spTree>
    <p:extLst>
      <p:ext uri="{BB962C8B-B14F-4D97-AF65-F5344CB8AC3E}">
        <p14:creationId xmlns:p14="http://schemas.microsoft.com/office/powerpoint/2010/main" val="1461127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B9FC9B4E-3F25-CCCF-39F3-9552C81B3C1E}"/>
              </a:ext>
            </a:extLst>
          </p:cNvPr>
          <p:cNvSpPr/>
          <p:nvPr/>
        </p:nvSpPr>
        <p:spPr>
          <a:xfrm>
            <a:off x="617156" y="1958822"/>
            <a:ext cx="5609229" cy="3570225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欢乐闹元宵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FEFA5C-0DCE-4A61-AFD9-6F34BE6E5723}"/>
              </a:ext>
            </a:extLst>
          </p:cNvPr>
          <p:cNvSpPr/>
          <p:nvPr/>
        </p:nvSpPr>
        <p:spPr>
          <a:xfrm>
            <a:off x="911257" y="2098181"/>
            <a:ext cx="1671586" cy="46873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灯会游园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FC16A7-74DB-7EB0-9403-CB3FC7F82946}"/>
              </a:ext>
            </a:extLst>
          </p:cNvPr>
          <p:cNvSpPr txBox="1"/>
          <p:nvPr/>
        </p:nvSpPr>
        <p:spPr>
          <a:xfrm>
            <a:off x="802211" y="2731108"/>
            <a:ext cx="5199719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/>
              <a:t>活动内容：</a:t>
            </a:r>
            <a:r>
              <a:rPr lang="zh-CN" altLang="en-US" sz="1400" dirty="0"/>
              <a:t>邀请小区业主一起包汤圆、煮汤圆、尝汤圆，现场可设置</a:t>
            </a:r>
            <a:r>
              <a:rPr lang="zh-CN" altLang="en-US" sz="1400" b="1" dirty="0"/>
              <a:t>传统小游戏（如做花灯、猜灯谜）</a:t>
            </a:r>
            <a:r>
              <a:rPr lang="zh-CN" altLang="en-US" sz="1400" dirty="0"/>
              <a:t>邀约业主进行互动。建议有条件的项目活动现场在原灯饰基础上进行适当国风花灯包装，营造元宵节看花灯的节日氛围。</a:t>
            </a:r>
            <a:endParaRPr lang="en-US" altLang="zh-CN" sz="1400" dirty="0"/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资源整合：</a:t>
            </a:r>
            <a:r>
              <a:rPr lang="zh-CN" altLang="en-US" sz="1400" dirty="0">
                <a:cs typeface="+mn-ea"/>
                <a:sym typeface="+mn-lt"/>
              </a:rPr>
              <a:t>建议联动外部资源（如商家、社区街道）联合开展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落地范围：一级和二级区域需落地至少一场重点包装活动，</a:t>
            </a:r>
            <a:r>
              <a:rPr lang="zh-CN" altLang="en-US" sz="1400" dirty="0">
                <a:cs typeface="+mn-ea"/>
                <a:sym typeface="+mn-lt"/>
              </a:rPr>
              <a:t>且现场注意氛围营造以及优质活动照片采集</a:t>
            </a:r>
            <a:endParaRPr lang="en-US" altLang="zh-CN" sz="1400" dirty="0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8D23D0B-25C6-65AC-5A39-5CD772BE8972}"/>
              </a:ext>
            </a:extLst>
          </p:cNvPr>
          <p:cNvGrpSpPr/>
          <p:nvPr/>
        </p:nvGrpSpPr>
        <p:grpSpPr>
          <a:xfrm>
            <a:off x="6261841" y="1947805"/>
            <a:ext cx="5258646" cy="3581242"/>
            <a:chOff x="6327210" y="1699203"/>
            <a:chExt cx="5258646" cy="348652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C506BE-D893-EDF7-FA34-B5A895B1F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7210" y="1709929"/>
              <a:ext cx="2629323" cy="170651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22FFBF7-E98B-3354-7117-C88F7F94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533" y="1699203"/>
              <a:ext cx="2629323" cy="1705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9AA3BE8-F6FD-5F10-8E2C-191E812D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7210" y="3415781"/>
              <a:ext cx="3234716" cy="17699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08F9AD7-CB71-5A99-DB58-BEEE45EA1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533" y="3405055"/>
              <a:ext cx="2629323" cy="177213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761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AB97E7-D08E-4E78-B066-885F4655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区域活动素材要求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7D34D44-4F91-49EB-BC11-ED0EFC6FFF14}"/>
              </a:ext>
            </a:extLst>
          </p:cNvPr>
          <p:cNvGrpSpPr/>
          <p:nvPr/>
        </p:nvGrpSpPr>
        <p:grpSpPr>
          <a:xfrm>
            <a:off x="4362266" y="1614115"/>
            <a:ext cx="3465878" cy="4365266"/>
            <a:chOff x="870899" y="2053182"/>
            <a:chExt cx="3198151" cy="3278017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87A72B4-2E00-440C-AA8E-750990712D8D}"/>
                </a:ext>
              </a:extLst>
            </p:cNvPr>
            <p:cNvSpPr/>
            <p:nvPr/>
          </p:nvSpPr>
          <p:spPr bwMode="auto">
            <a:xfrm>
              <a:off x="947447" y="2053182"/>
              <a:ext cx="3121603" cy="3278017"/>
            </a:xfrm>
            <a:custGeom>
              <a:avLst/>
              <a:gdLst>
                <a:gd name="T0" fmla="*/ 185 w 5228"/>
                <a:gd name="T1" fmla="*/ 0 h 6450"/>
                <a:gd name="T2" fmla="*/ 5044 w 5228"/>
                <a:gd name="T3" fmla="*/ 0 h 6450"/>
                <a:gd name="T4" fmla="*/ 5228 w 5228"/>
                <a:gd name="T5" fmla="*/ 184 h 6450"/>
                <a:gd name="T6" fmla="*/ 5228 w 5228"/>
                <a:gd name="T7" fmla="*/ 6266 h 6450"/>
                <a:gd name="T8" fmla="*/ 5044 w 5228"/>
                <a:gd name="T9" fmla="*/ 6450 h 6450"/>
                <a:gd name="T10" fmla="*/ 185 w 5228"/>
                <a:gd name="T11" fmla="*/ 6450 h 6450"/>
                <a:gd name="T12" fmla="*/ 0 w 5228"/>
                <a:gd name="T13" fmla="*/ 6266 h 6450"/>
                <a:gd name="T14" fmla="*/ 0 w 5228"/>
                <a:gd name="T15" fmla="*/ 184 h 6450"/>
                <a:gd name="T16" fmla="*/ 185 w 5228"/>
                <a:gd name="T17" fmla="*/ 0 h 6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28" h="6450">
                  <a:moveTo>
                    <a:pt x="185" y="0"/>
                  </a:moveTo>
                  <a:lnTo>
                    <a:pt x="5044" y="0"/>
                  </a:lnTo>
                  <a:cubicBezTo>
                    <a:pt x="5146" y="0"/>
                    <a:pt x="5228" y="83"/>
                    <a:pt x="5228" y="184"/>
                  </a:cubicBezTo>
                  <a:lnTo>
                    <a:pt x="5228" y="6266"/>
                  </a:lnTo>
                  <a:cubicBezTo>
                    <a:pt x="5228" y="6367"/>
                    <a:pt x="5146" y="6450"/>
                    <a:pt x="5044" y="6450"/>
                  </a:cubicBezTo>
                  <a:lnTo>
                    <a:pt x="185" y="6450"/>
                  </a:lnTo>
                  <a:cubicBezTo>
                    <a:pt x="83" y="6450"/>
                    <a:pt x="0" y="6367"/>
                    <a:pt x="0" y="6266"/>
                  </a:cubicBezTo>
                  <a:lnTo>
                    <a:pt x="0" y="184"/>
                  </a:lnTo>
                  <a:cubicBezTo>
                    <a:pt x="0" y="83"/>
                    <a:pt x="83" y="0"/>
                    <a:pt x="185" y="0"/>
                  </a:cubicBez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BEADB22E-9CB3-49C1-82E6-BBA32672737F}"/>
                </a:ext>
              </a:extLst>
            </p:cNvPr>
            <p:cNvGrpSpPr/>
            <p:nvPr/>
          </p:nvGrpSpPr>
          <p:grpSpPr>
            <a:xfrm>
              <a:off x="870899" y="2161193"/>
              <a:ext cx="2094682" cy="472678"/>
              <a:chOff x="861755" y="2161193"/>
              <a:chExt cx="2094682" cy="472678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BE48AFC7-7D60-44A1-B136-820DCB84D386}"/>
                  </a:ext>
                </a:extLst>
              </p:cNvPr>
              <p:cNvSpPr/>
              <p:nvPr/>
            </p:nvSpPr>
            <p:spPr bwMode="auto">
              <a:xfrm>
                <a:off x="861755" y="2161193"/>
                <a:ext cx="80931" cy="472678"/>
              </a:xfrm>
              <a:custGeom>
                <a:avLst/>
                <a:gdLst>
                  <a:gd name="T0" fmla="*/ 139 w 139"/>
                  <a:gd name="T1" fmla="*/ 0 h 806"/>
                  <a:gd name="T2" fmla="*/ 0 w 139"/>
                  <a:gd name="T3" fmla="*/ 110 h 806"/>
                  <a:gd name="T4" fmla="*/ 0 w 139"/>
                  <a:gd name="T5" fmla="*/ 806 h 806"/>
                  <a:gd name="T6" fmla="*/ 139 w 139"/>
                  <a:gd name="T7" fmla="*/ 696 h 806"/>
                  <a:gd name="T8" fmla="*/ 139 w 139"/>
                  <a:gd name="T9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06">
                    <a:moveTo>
                      <a:pt x="139" y="0"/>
                    </a:moveTo>
                    <a:lnTo>
                      <a:pt x="0" y="110"/>
                    </a:lnTo>
                    <a:lnTo>
                      <a:pt x="0" y="806"/>
                    </a:lnTo>
                    <a:lnTo>
                      <a:pt x="139" y="696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56C6877B-B6F6-4165-A5F9-46993A5E50E7}"/>
                  </a:ext>
                </a:extLst>
              </p:cNvPr>
              <p:cNvSpPr/>
              <p:nvPr/>
            </p:nvSpPr>
            <p:spPr bwMode="auto">
              <a:xfrm>
                <a:off x="861755" y="2225487"/>
                <a:ext cx="2094682" cy="408384"/>
              </a:xfrm>
              <a:custGeom>
                <a:avLst/>
                <a:gdLst>
                  <a:gd name="T0" fmla="*/ 3591 w 3591"/>
                  <a:gd name="T1" fmla="*/ 0 h 696"/>
                  <a:gd name="T2" fmla="*/ 0 w 3591"/>
                  <a:gd name="T3" fmla="*/ 0 h 696"/>
                  <a:gd name="T4" fmla="*/ 0 w 3591"/>
                  <a:gd name="T5" fmla="*/ 696 h 696"/>
                  <a:gd name="T6" fmla="*/ 3591 w 3591"/>
                  <a:gd name="T7" fmla="*/ 696 h 696"/>
                  <a:gd name="T8" fmla="*/ 3383 w 3591"/>
                  <a:gd name="T9" fmla="*/ 353 h 696"/>
                  <a:gd name="T10" fmla="*/ 3591 w 3591"/>
                  <a:gd name="T11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1" h="696">
                    <a:moveTo>
                      <a:pt x="3591" y="0"/>
                    </a:moveTo>
                    <a:lnTo>
                      <a:pt x="0" y="0"/>
                    </a:lnTo>
                    <a:lnTo>
                      <a:pt x="0" y="696"/>
                    </a:lnTo>
                    <a:lnTo>
                      <a:pt x="3591" y="696"/>
                    </a:lnTo>
                    <a:lnTo>
                      <a:pt x="3383" y="353"/>
                    </a:lnTo>
                    <a:lnTo>
                      <a:pt x="35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A32FB29-A21A-48D3-842A-F8ED2AF3DA01}"/>
                  </a:ext>
                </a:extLst>
              </p:cNvPr>
              <p:cNvSpPr txBox="1"/>
              <p:nvPr/>
            </p:nvSpPr>
            <p:spPr>
              <a:xfrm>
                <a:off x="1052014" y="2245013"/>
                <a:ext cx="1665407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/>
              <a:p>
                <a:r>
                  <a:rPr lang="zh-CN" altLang="en-US" sz="19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二级区域</a:t>
                </a: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4396B72-9724-46F0-8ECF-3F32B7140F58}"/>
                </a:ext>
              </a:extLst>
            </p:cNvPr>
            <p:cNvSpPr txBox="1"/>
            <p:nvPr/>
          </p:nvSpPr>
          <p:spPr>
            <a:xfrm>
              <a:off x="1003917" y="2752343"/>
              <a:ext cx="3001485" cy="230004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需回传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不低于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5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组优质活动照片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（除万家宴外每个活动主题需至少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组），每组不低于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张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需要投稿至金科大社区微信视频号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至少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1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条传播视频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，建议以辞旧贺新春或欢乐闹元宵为主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需发布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主流媒体稿件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2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篇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，分别是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2023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年终总结稿、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2024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美好中国年活动稿（建议春节前发布）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4AD22AC-B760-CD5D-9FB5-65B359CF50BA}"/>
              </a:ext>
            </a:extLst>
          </p:cNvPr>
          <p:cNvGrpSpPr/>
          <p:nvPr/>
        </p:nvGrpSpPr>
        <p:grpSpPr>
          <a:xfrm>
            <a:off x="669924" y="1614115"/>
            <a:ext cx="3465878" cy="4365266"/>
            <a:chOff x="870899" y="2053182"/>
            <a:chExt cx="3198151" cy="3278017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BE328A5-285B-6F8F-0C74-54F8BBE570AD}"/>
                </a:ext>
              </a:extLst>
            </p:cNvPr>
            <p:cNvSpPr/>
            <p:nvPr/>
          </p:nvSpPr>
          <p:spPr bwMode="auto">
            <a:xfrm>
              <a:off x="947447" y="2053182"/>
              <a:ext cx="3121603" cy="3278017"/>
            </a:xfrm>
            <a:custGeom>
              <a:avLst/>
              <a:gdLst>
                <a:gd name="T0" fmla="*/ 185 w 5228"/>
                <a:gd name="T1" fmla="*/ 0 h 6450"/>
                <a:gd name="T2" fmla="*/ 5044 w 5228"/>
                <a:gd name="T3" fmla="*/ 0 h 6450"/>
                <a:gd name="T4" fmla="*/ 5228 w 5228"/>
                <a:gd name="T5" fmla="*/ 184 h 6450"/>
                <a:gd name="T6" fmla="*/ 5228 w 5228"/>
                <a:gd name="T7" fmla="*/ 6266 h 6450"/>
                <a:gd name="T8" fmla="*/ 5044 w 5228"/>
                <a:gd name="T9" fmla="*/ 6450 h 6450"/>
                <a:gd name="T10" fmla="*/ 185 w 5228"/>
                <a:gd name="T11" fmla="*/ 6450 h 6450"/>
                <a:gd name="T12" fmla="*/ 0 w 5228"/>
                <a:gd name="T13" fmla="*/ 6266 h 6450"/>
                <a:gd name="T14" fmla="*/ 0 w 5228"/>
                <a:gd name="T15" fmla="*/ 184 h 6450"/>
                <a:gd name="T16" fmla="*/ 185 w 5228"/>
                <a:gd name="T17" fmla="*/ 0 h 6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28" h="6450">
                  <a:moveTo>
                    <a:pt x="185" y="0"/>
                  </a:moveTo>
                  <a:lnTo>
                    <a:pt x="5044" y="0"/>
                  </a:lnTo>
                  <a:cubicBezTo>
                    <a:pt x="5146" y="0"/>
                    <a:pt x="5228" y="83"/>
                    <a:pt x="5228" y="184"/>
                  </a:cubicBezTo>
                  <a:lnTo>
                    <a:pt x="5228" y="6266"/>
                  </a:lnTo>
                  <a:cubicBezTo>
                    <a:pt x="5228" y="6367"/>
                    <a:pt x="5146" y="6450"/>
                    <a:pt x="5044" y="6450"/>
                  </a:cubicBezTo>
                  <a:lnTo>
                    <a:pt x="185" y="6450"/>
                  </a:lnTo>
                  <a:cubicBezTo>
                    <a:pt x="83" y="6450"/>
                    <a:pt x="0" y="6367"/>
                    <a:pt x="0" y="6266"/>
                  </a:cubicBezTo>
                  <a:lnTo>
                    <a:pt x="0" y="184"/>
                  </a:lnTo>
                  <a:cubicBezTo>
                    <a:pt x="0" y="83"/>
                    <a:pt x="83" y="0"/>
                    <a:pt x="185" y="0"/>
                  </a:cubicBez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FCBDCD1-E6E6-7088-23F7-A6BDFD3D5323}"/>
                </a:ext>
              </a:extLst>
            </p:cNvPr>
            <p:cNvGrpSpPr/>
            <p:nvPr/>
          </p:nvGrpSpPr>
          <p:grpSpPr>
            <a:xfrm>
              <a:off x="870899" y="2161193"/>
              <a:ext cx="2094682" cy="472678"/>
              <a:chOff x="861755" y="2161193"/>
              <a:chExt cx="2094682" cy="472678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06F049F7-DF2D-7D28-EC12-DBD1D1708062}"/>
                  </a:ext>
                </a:extLst>
              </p:cNvPr>
              <p:cNvSpPr/>
              <p:nvPr/>
            </p:nvSpPr>
            <p:spPr bwMode="auto">
              <a:xfrm>
                <a:off x="861755" y="2161193"/>
                <a:ext cx="80931" cy="472678"/>
              </a:xfrm>
              <a:custGeom>
                <a:avLst/>
                <a:gdLst>
                  <a:gd name="T0" fmla="*/ 139 w 139"/>
                  <a:gd name="T1" fmla="*/ 0 h 806"/>
                  <a:gd name="T2" fmla="*/ 0 w 139"/>
                  <a:gd name="T3" fmla="*/ 110 h 806"/>
                  <a:gd name="T4" fmla="*/ 0 w 139"/>
                  <a:gd name="T5" fmla="*/ 806 h 806"/>
                  <a:gd name="T6" fmla="*/ 139 w 139"/>
                  <a:gd name="T7" fmla="*/ 696 h 806"/>
                  <a:gd name="T8" fmla="*/ 139 w 139"/>
                  <a:gd name="T9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06">
                    <a:moveTo>
                      <a:pt x="139" y="0"/>
                    </a:moveTo>
                    <a:lnTo>
                      <a:pt x="0" y="110"/>
                    </a:lnTo>
                    <a:lnTo>
                      <a:pt x="0" y="806"/>
                    </a:lnTo>
                    <a:lnTo>
                      <a:pt x="139" y="696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44ABC82C-48F0-2CF5-2249-13AD04877633}"/>
                  </a:ext>
                </a:extLst>
              </p:cNvPr>
              <p:cNvSpPr/>
              <p:nvPr/>
            </p:nvSpPr>
            <p:spPr bwMode="auto">
              <a:xfrm>
                <a:off x="861755" y="2225487"/>
                <a:ext cx="2094682" cy="408384"/>
              </a:xfrm>
              <a:custGeom>
                <a:avLst/>
                <a:gdLst>
                  <a:gd name="T0" fmla="*/ 3591 w 3591"/>
                  <a:gd name="T1" fmla="*/ 0 h 696"/>
                  <a:gd name="T2" fmla="*/ 0 w 3591"/>
                  <a:gd name="T3" fmla="*/ 0 h 696"/>
                  <a:gd name="T4" fmla="*/ 0 w 3591"/>
                  <a:gd name="T5" fmla="*/ 696 h 696"/>
                  <a:gd name="T6" fmla="*/ 3591 w 3591"/>
                  <a:gd name="T7" fmla="*/ 696 h 696"/>
                  <a:gd name="T8" fmla="*/ 3383 w 3591"/>
                  <a:gd name="T9" fmla="*/ 353 h 696"/>
                  <a:gd name="T10" fmla="*/ 3591 w 3591"/>
                  <a:gd name="T11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1" h="696">
                    <a:moveTo>
                      <a:pt x="3591" y="0"/>
                    </a:moveTo>
                    <a:lnTo>
                      <a:pt x="0" y="0"/>
                    </a:lnTo>
                    <a:lnTo>
                      <a:pt x="0" y="696"/>
                    </a:lnTo>
                    <a:lnTo>
                      <a:pt x="3591" y="696"/>
                    </a:lnTo>
                    <a:lnTo>
                      <a:pt x="3383" y="353"/>
                    </a:lnTo>
                    <a:lnTo>
                      <a:pt x="35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7D7C138-76D0-9A0B-E039-6AFE75B751F0}"/>
                  </a:ext>
                </a:extLst>
              </p:cNvPr>
              <p:cNvSpPr txBox="1"/>
              <p:nvPr/>
            </p:nvSpPr>
            <p:spPr>
              <a:xfrm>
                <a:off x="1052014" y="2245013"/>
                <a:ext cx="1665407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/>
              <a:p>
                <a:r>
                  <a:rPr lang="zh-CN" altLang="en-US" sz="19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一级区域</a:t>
                </a:r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BB33610-5088-EB8C-6B22-ACE8AAB15521}"/>
                </a:ext>
              </a:extLst>
            </p:cNvPr>
            <p:cNvSpPr txBox="1"/>
            <p:nvPr/>
          </p:nvSpPr>
          <p:spPr>
            <a:xfrm>
              <a:off x="1003917" y="2752343"/>
              <a:ext cx="3001485" cy="230004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需回传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不低于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6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组优质活动照片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（每个活动主题需至少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组），每组不低于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张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需要投稿至金科大社区微信视频号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至少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2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条传播视频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，建议以辞旧贺新春、邻里万家宴为主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需发布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主流媒体稿件</a:t>
              </a:r>
              <a:r>
                <a:rPr lang="en-US" altLang="zh-CN" sz="1400" b="1" dirty="0">
                  <a:latin typeface="+mn-ea"/>
                  <a:cs typeface="+mn-ea"/>
                  <a:sym typeface="+mn-lt"/>
                </a:rPr>
                <a:t>2</a:t>
              </a:r>
              <a:r>
                <a:rPr lang="zh-CN" altLang="en-US" sz="1400" b="1" dirty="0">
                  <a:latin typeface="+mn-ea"/>
                  <a:cs typeface="+mn-ea"/>
                  <a:sym typeface="+mn-lt"/>
                </a:rPr>
                <a:t>篇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，分别是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2023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年终总结稿、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2024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美好中国年活动稿（建议万家宴活动后发布）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136959A-535A-BB04-3EBA-2D65EAE33B8A}"/>
              </a:ext>
            </a:extLst>
          </p:cNvPr>
          <p:cNvGrpSpPr/>
          <p:nvPr/>
        </p:nvGrpSpPr>
        <p:grpSpPr>
          <a:xfrm>
            <a:off x="8054609" y="1614115"/>
            <a:ext cx="3465878" cy="4365266"/>
            <a:chOff x="870899" y="2053182"/>
            <a:chExt cx="3198151" cy="3278017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C44A6311-DD87-D79B-61A3-BB48BBEDC435}"/>
                </a:ext>
              </a:extLst>
            </p:cNvPr>
            <p:cNvSpPr/>
            <p:nvPr/>
          </p:nvSpPr>
          <p:spPr bwMode="auto">
            <a:xfrm>
              <a:off x="947447" y="2053182"/>
              <a:ext cx="3121603" cy="3278017"/>
            </a:xfrm>
            <a:custGeom>
              <a:avLst/>
              <a:gdLst>
                <a:gd name="T0" fmla="*/ 185 w 5228"/>
                <a:gd name="T1" fmla="*/ 0 h 6450"/>
                <a:gd name="T2" fmla="*/ 5044 w 5228"/>
                <a:gd name="T3" fmla="*/ 0 h 6450"/>
                <a:gd name="T4" fmla="*/ 5228 w 5228"/>
                <a:gd name="T5" fmla="*/ 184 h 6450"/>
                <a:gd name="T6" fmla="*/ 5228 w 5228"/>
                <a:gd name="T7" fmla="*/ 6266 h 6450"/>
                <a:gd name="T8" fmla="*/ 5044 w 5228"/>
                <a:gd name="T9" fmla="*/ 6450 h 6450"/>
                <a:gd name="T10" fmla="*/ 185 w 5228"/>
                <a:gd name="T11" fmla="*/ 6450 h 6450"/>
                <a:gd name="T12" fmla="*/ 0 w 5228"/>
                <a:gd name="T13" fmla="*/ 6266 h 6450"/>
                <a:gd name="T14" fmla="*/ 0 w 5228"/>
                <a:gd name="T15" fmla="*/ 184 h 6450"/>
                <a:gd name="T16" fmla="*/ 185 w 5228"/>
                <a:gd name="T17" fmla="*/ 0 h 6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28" h="6450">
                  <a:moveTo>
                    <a:pt x="185" y="0"/>
                  </a:moveTo>
                  <a:lnTo>
                    <a:pt x="5044" y="0"/>
                  </a:lnTo>
                  <a:cubicBezTo>
                    <a:pt x="5146" y="0"/>
                    <a:pt x="5228" y="83"/>
                    <a:pt x="5228" y="184"/>
                  </a:cubicBezTo>
                  <a:lnTo>
                    <a:pt x="5228" y="6266"/>
                  </a:lnTo>
                  <a:cubicBezTo>
                    <a:pt x="5228" y="6367"/>
                    <a:pt x="5146" y="6450"/>
                    <a:pt x="5044" y="6450"/>
                  </a:cubicBezTo>
                  <a:lnTo>
                    <a:pt x="185" y="6450"/>
                  </a:lnTo>
                  <a:cubicBezTo>
                    <a:pt x="83" y="6450"/>
                    <a:pt x="0" y="6367"/>
                    <a:pt x="0" y="6266"/>
                  </a:cubicBezTo>
                  <a:lnTo>
                    <a:pt x="0" y="184"/>
                  </a:lnTo>
                  <a:cubicBezTo>
                    <a:pt x="0" y="83"/>
                    <a:pt x="83" y="0"/>
                    <a:pt x="185" y="0"/>
                  </a:cubicBez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1A04D61-9A14-E2C5-B4DB-4F82B4B21D2A}"/>
                </a:ext>
              </a:extLst>
            </p:cNvPr>
            <p:cNvGrpSpPr/>
            <p:nvPr/>
          </p:nvGrpSpPr>
          <p:grpSpPr>
            <a:xfrm>
              <a:off x="870899" y="2161193"/>
              <a:ext cx="2094682" cy="472678"/>
              <a:chOff x="861755" y="2161193"/>
              <a:chExt cx="2094682" cy="472678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666D79CB-2131-1B1B-8B2C-594FF5DB7EE4}"/>
                  </a:ext>
                </a:extLst>
              </p:cNvPr>
              <p:cNvSpPr/>
              <p:nvPr/>
            </p:nvSpPr>
            <p:spPr bwMode="auto">
              <a:xfrm>
                <a:off x="861755" y="2161193"/>
                <a:ext cx="80931" cy="472678"/>
              </a:xfrm>
              <a:custGeom>
                <a:avLst/>
                <a:gdLst>
                  <a:gd name="T0" fmla="*/ 139 w 139"/>
                  <a:gd name="T1" fmla="*/ 0 h 806"/>
                  <a:gd name="T2" fmla="*/ 0 w 139"/>
                  <a:gd name="T3" fmla="*/ 110 h 806"/>
                  <a:gd name="T4" fmla="*/ 0 w 139"/>
                  <a:gd name="T5" fmla="*/ 806 h 806"/>
                  <a:gd name="T6" fmla="*/ 139 w 139"/>
                  <a:gd name="T7" fmla="*/ 696 h 806"/>
                  <a:gd name="T8" fmla="*/ 139 w 139"/>
                  <a:gd name="T9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06">
                    <a:moveTo>
                      <a:pt x="139" y="0"/>
                    </a:moveTo>
                    <a:lnTo>
                      <a:pt x="0" y="110"/>
                    </a:lnTo>
                    <a:lnTo>
                      <a:pt x="0" y="806"/>
                    </a:lnTo>
                    <a:lnTo>
                      <a:pt x="139" y="696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41E3442F-C450-1651-E8B8-A3D7E79ED9E9}"/>
                  </a:ext>
                </a:extLst>
              </p:cNvPr>
              <p:cNvSpPr/>
              <p:nvPr/>
            </p:nvSpPr>
            <p:spPr bwMode="auto">
              <a:xfrm>
                <a:off x="861755" y="2225487"/>
                <a:ext cx="2094682" cy="408384"/>
              </a:xfrm>
              <a:custGeom>
                <a:avLst/>
                <a:gdLst>
                  <a:gd name="T0" fmla="*/ 3591 w 3591"/>
                  <a:gd name="T1" fmla="*/ 0 h 696"/>
                  <a:gd name="T2" fmla="*/ 0 w 3591"/>
                  <a:gd name="T3" fmla="*/ 0 h 696"/>
                  <a:gd name="T4" fmla="*/ 0 w 3591"/>
                  <a:gd name="T5" fmla="*/ 696 h 696"/>
                  <a:gd name="T6" fmla="*/ 3591 w 3591"/>
                  <a:gd name="T7" fmla="*/ 696 h 696"/>
                  <a:gd name="T8" fmla="*/ 3383 w 3591"/>
                  <a:gd name="T9" fmla="*/ 353 h 696"/>
                  <a:gd name="T10" fmla="*/ 3591 w 3591"/>
                  <a:gd name="T11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1" h="696">
                    <a:moveTo>
                      <a:pt x="3591" y="0"/>
                    </a:moveTo>
                    <a:lnTo>
                      <a:pt x="0" y="0"/>
                    </a:lnTo>
                    <a:lnTo>
                      <a:pt x="0" y="696"/>
                    </a:lnTo>
                    <a:lnTo>
                      <a:pt x="3591" y="696"/>
                    </a:lnTo>
                    <a:lnTo>
                      <a:pt x="3383" y="353"/>
                    </a:lnTo>
                    <a:lnTo>
                      <a:pt x="35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D49781E-49D1-BD9E-2627-AE03D17B8D35}"/>
                  </a:ext>
                </a:extLst>
              </p:cNvPr>
              <p:cNvSpPr txBox="1"/>
              <p:nvPr/>
            </p:nvSpPr>
            <p:spPr>
              <a:xfrm>
                <a:off x="1052014" y="2245013"/>
                <a:ext cx="1665407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/>
              <a:p>
                <a:r>
                  <a:rPr lang="zh-CN" altLang="en-US" sz="19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三级区域</a:t>
                </a:r>
              </a:p>
            </p:txBody>
          </p: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25804C4-E0D1-503C-58C4-3404E38E7DD1}"/>
                </a:ext>
              </a:extLst>
            </p:cNvPr>
            <p:cNvSpPr txBox="1"/>
            <p:nvPr/>
          </p:nvSpPr>
          <p:spPr>
            <a:xfrm>
              <a:off x="1003917" y="2752343"/>
              <a:ext cx="3001485" cy="230004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建议回传精品图片</a:t>
              </a:r>
              <a:r>
                <a:rPr lang="en-US" altLang="zh-CN" sz="1400" dirty="0">
                  <a:latin typeface="+mn-ea"/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latin typeface="+mn-ea"/>
                  <a:cs typeface="+mn-ea"/>
                  <a:sym typeface="+mn-lt"/>
                </a:rPr>
                <a:t>组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+mn-ea"/>
                  <a:cs typeface="+mn-ea"/>
                  <a:sym typeface="+mn-lt"/>
                </a:rPr>
                <a:t>建议可根据实际情况进行视频或稿件传播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15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71927" y="2214336"/>
            <a:ext cx="5419185" cy="895350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活动传播与推广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4973043" y="3109686"/>
            <a:ext cx="5419185" cy="101562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>
                <a:cs typeface="+mn-ea"/>
                <a:sym typeface="+mn-lt"/>
              </a:rPr>
              <a:t>The Event communication</a:t>
            </a:r>
          </a:p>
          <a:p>
            <a:pPr lvl="0">
              <a:lnSpc>
                <a:spcPct val="100000"/>
              </a:lnSpc>
            </a:pPr>
            <a:r>
              <a:rPr lang="en-US" altLang="zh-CN" dirty="0">
                <a:cs typeface="+mn-ea"/>
                <a:sym typeface="+mn-lt"/>
              </a:rPr>
              <a:t> and promotion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656460" y="2732315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6"/>
                </a:solidFill>
                <a:cs typeface="+mn-ea"/>
                <a:sym typeface="+mn-lt"/>
              </a:rPr>
              <a:t>/02</a:t>
            </a:r>
            <a:endParaRPr lang="zh-CN" altLang="en-US" spc="100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11611FA-062D-4E83-B101-FF6D890DCBB0}"/>
              </a:ext>
            </a:extLst>
          </p:cNvPr>
          <p:cNvGrpSpPr/>
          <p:nvPr/>
        </p:nvGrpSpPr>
        <p:grpSpPr>
          <a:xfrm>
            <a:off x="3656460" y="2409371"/>
            <a:ext cx="5110169" cy="1715938"/>
            <a:chOff x="3656460" y="2409371"/>
            <a:chExt cx="4413483" cy="1715938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D0D75A43-AA1B-4B20-A3CE-4F01011DA390}"/>
                </a:ext>
              </a:extLst>
            </p:cNvPr>
            <p:cNvCxnSpPr/>
            <p:nvPr/>
          </p:nvCxnSpPr>
          <p:spPr>
            <a:xfrm>
              <a:off x="3656460" y="2409371"/>
              <a:ext cx="4413483" cy="0"/>
            </a:xfrm>
            <a:prstGeom prst="line">
              <a:avLst/>
            </a:prstGeom>
            <a:ln>
              <a:solidFill>
                <a:schemeClr val="accent6">
                  <a:alpha val="4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459CF69-EF0D-4451-A3DF-8883C7BEE187}"/>
                </a:ext>
              </a:extLst>
            </p:cNvPr>
            <p:cNvCxnSpPr/>
            <p:nvPr/>
          </p:nvCxnSpPr>
          <p:spPr>
            <a:xfrm>
              <a:off x="3656460" y="4125309"/>
              <a:ext cx="4413483" cy="0"/>
            </a:xfrm>
            <a:prstGeom prst="line">
              <a:avLst/>
            </a:prstGeom>
            <a:ln>
              <a:solidFill>
                <a:schemeClr val="accent6">
                  <a:alpha val="4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560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2FB12A7-9D6A-4F24-F517-80B49F2C4D37}"/>
              </a:ext>
            </a:extLst>
          </p:cNvPr>
          <p:cNvGrpSpPr/>
          <p:nvPr/>
        </p:nvGrpSpPr>
        <p:grpSpPr>
          <a:xfrm>
            <a:off x="584199" y="505480"/>
            <a:ext cx="10875821" cy="523220"/>
            <a:chOff x="584199" y="505480"/>
            <a:chExt cx="10875821" cy="52322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B442-8D85-52B9-BDF2-58F6B369CD3F}"/>
                </a:ext>
              </a:extLst>
            </p:cNvPr>
            <p:cNvCxnSpPr/>
            <p:nvPr/>
          </p:nvCxnSpPr>
          <p:spPr>
            <a:xfrm>
              <a:off x="669924" y="1028700"/>
              <a:ext cx="1079009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54ED5C5-66AF-7B8F-78D6-253FAA6ACF4C}"/>
                </a:ext>
              </a:extLst>
            </p:cNvPr>
            <p:cNvSpPr txBox="1"/>
            <p:nvPr/>
          </p:nvSpPr>
          <p:spPr>
            <a:xfrm>
              <a:off x="584199" y="505480"/>
              <a:ext cx="10790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/>
                <a:t>传播推广关键节点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1E2732C-D776-8EA6-38EE-B2ADA56ED807}"/>
              </a:ext>
            </a:extLst>
          </p:cNvPr>
          <p:cNvGrpSpPr/>
          <p:nvPr/>
        </p:nvGrpSpPr>
        <p:grpSpPr>
          <a:xfrm>
            <a:off x="0" y="1755071"/>
            <a:ext cx="12767338" cy="3287103"/>
            <a:chOff x="0" y="1755071"/>
            <a:chExt cx="12767338" cy="3287103"/>
          </a:xfrm>
        </p:grpSpPr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BF4973FF-DE79-0700-15F2-6124B1F04AC3}"/>
                </a:ext>
              </a:extLst>
            </p:cNvPr>
            <p:cNvSpPr/>
            <p:nvPr/>
          </p:nvSpPr>
          <p:spPr>
            <a:xfrm>
              <a:off x="0" y="3328727"/>
              <a:ext cx="12192000" cy="168981"/>
            </a:xfrm>
            <a:custGeom>
              <a:avLst/>
              <a:gdLst>
                <a:gd name="connsiteX0" fmla="*/ 0 w 11518901"/>
                <a:gd name="connsiteY0" fmla="*/ 0 h 159658"/>
                <a:gd name="connsiteX1" fmla="*/ 11439072 w 11518901"/>
                <a:gd name="connsiteY1" fmla="*/ 0 h 159658"/>
                <a:gd name="connsiteX2" fmla="*/ 11518901 w 11518901"/>
                <a:gd name="connsiteY2" fmla="*/ 79829 h 159658"/>
                <a:gd name="connsiteX3" fmla="*/ 11518900 w 11518901"/>
                <a:gd name="connsiteY3" fmla="*/ 79829 h 159658"/>
                <a:gd name="connsiteX4" fmla="*/ 11439071 w 11518901"/>
                <a:gd name="connsiteY4" fmla="*/ 159658 h 159658"/>
                <a:gd name="connsiteX5" fmla="*/ 0 w 11518901"/>
                <a:gd name="connsiteY5" fmla="*/ 159657 h 159658"/>
                <a:gd name="connsiteX6" fmla="*/ 0 w 11518901"/>
                <a:gd name="connsiteY6" fmla="*/ 0 h 15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8901" h="159658">
                  <a:moveTo>
                    <a:pt x="0" y="0"/>
                  </a:moveTo>
                  <a:lnTo>
                    <a:pt x="11439072" y="0"/>
                  </a:lnTo>
                  <a:cubicBezTo>
                    <a:pt x="11483160" y="0"/>
                    <a:pt x="11518901" y="35741"/>
                    <a:pt x="11518901" y="79829"/>
                  </a:cubicBezTo>
                  <a:lnTo>
                    <a:pt x="11518900" y="79829"/>
                  </a:lnTo>
                  <a:cubicBezTo>
                    <a:pt x="11518900" y="123917"/>
                    <a:pt x="11483159" y="159658"/>
                    <a:pt x="11439071" y="159658"/>
                  </a:cubicBezTo>
                  <a:lnTo>
                    <a:pt x="0" y="159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9FC3F938-BE9A-6DF6-95F2-2901A199A854}"/>
                </a:ext>
              </a:extLst>
            </p:cNvPr>
            <p:cNvCxnSpPr>
              <a:cxnSpLocks/>
            </p:cNvCxnSpPr>
            <p:nvPr/>
          </p:nvCxnSpPr>
          <p:spPr>
            <a:xfrm>
              <a:off x="799879" y="1894864"/>
              <a:ext cx="0" cy="1433863"/>
            </a:xfrm>
            <a:prstGeom prst="line">
              <a:avLst/>
            </a:prstGeom>
            <a:ln>
              <a:solidFill>
                <a:srgbClr val="C00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CC2E06AC-2A1D-CC9B-DBF8-48267DFC51B8}"/>
                </a:ext>
              </a:extLst>
            </p:cNvPr>
            <p:cNvSpPr/>
            <p:nvPr/>
          </p:nvSpPr>
          <p:spPr>
            <a:xfrm>
              <a:off x="724115" y="3328727"/>
              <a:ext cx="159658" cy="159658"/>
            </a:xfrm>
            <a:prstGeom prst="ellipse">
              <a:avLst/>
            </a:prstGeom>
            <a:solidFill>
              <a:srgbClr val="C0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5D36E9D2-E736-6DC6-CBFC-E87C06C7E25E}"/>
                </a:ext>
              </a:extLst>
            </p:cNvPr>
            <p:cNvSpPr/>
            <p:nvPr/>
          </p:nvSpPr>
          <p:spPr>
            <a:xfrm>
              <a:off x="732763" y="1894864"/>
              <a:ext cx="142362" cy="142362"/>
            </a:xfrm>
            <a:prstGeom prst="ellipse">
              <a:avLst/>
            </a:prstGeom>
            <a:solidFill>
              <a:srgbClr val="C0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ED567926-19F0-6042-9877-5E535E7CBB4A}"/>
                </a:ext>
              </a:extLst>
            </p:cNvPr>
            <p:cNvSpPr/>
            <p:nvPr/>
          </p:nvSpPr>
          <p:spPr>
            <a:xfrm>
              <a:off x="980157" y="1774938"/>
              <a:ext cx="1246514" cy="382214"/>
            </a:xfrm>
            <a:prstGeom prst="roundRect">
              <a:avLst>
                <a:gd name="adj" fmla="val 50000"/>
              </a:avLst>
            </a:prstGeom>
            <a:solidFill>
              <a:srgbClr val="C0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b="1" dirty="0">
                  <a:solidFill>
                    <a:schemeClr val="bg1"/>
                  </a:solidFill>
                </a:rPr>
                <a:t>12.26 </a:t>
              </a:r>
              <a:r>
                <a:rPr kumimoji="1" lang="zh-CN" altLang="en-US" sz="1400" b="1" dirty="0">
                  <a:solidFill>
                    <a:schemeClr val="bg1"/>
                  </a:solidFill>
                </a:rPr>
                <a:t>周二</a:t>
              </a:r>
              <a:endParaRPr kumimoji="1" lang="en-US" altLang="zh-C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5850C3B0-886B-2540-C051-2232BEAC7F3A}"/>
                </a:ext>
              </a:extLst>
            </p:cNvPr>
            <p:cNvSpPr/>
            <p:nvPr/>
          </p:nvSpPr>
          <p:spPr>
            <a:xfrm>
              <a:off x="951096" y="2285764"/>
              <a:ext cx="2260599" cy="10108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400" b="1" dirty="0">
                  <a:solidFill>
                    <a:schemeClr val="tx1"/>
                  </a:solidFill>
                </a:rPr>
                <a:t>金科大社区官微稿件</a:t>
              </a:r>
              <a:endParaRPr kumimoji="1" lang="en-US" altLang="zh-CN" sz="1400" b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endParaRPr kumimoji="1" lang="en-US" altLang="zh-CN" sz="1100" i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1100" dirty="0">
                  <a:solidFill>
                    <a:schemeClr val="tx1"/>
                  </a:solidFill>
                </a:rPr>
                <a:t>通过新年灯饰亮灯官宣美好中国年活动正式启幕</a:t>
              </a:r>
              <a:endParaRPr kumimoji="1" lang="en-US" altLang="zh-CN" sz="1100" dirty="0">
                <a:solidFill>
                  <a:schemeClr val="tx1"/>
                </a:solidFill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F2482F88-81B6-65C6-386E-DBA97E489AC7}"/>
                </a:ext>
              </a:extLst>
            </p:cNvPr>
            <p:cNvSpPr/>
            <p:nvPr/>
          </p:nvSpPr>
          <p:spPr>
            <a:xfrm>
              <a:off x="4392682" y="2282858"/>
              <a:ext cx="2352235" cy="10108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400" b="1" dirty="0">
                  <a:solidFill>
                    <a:schemeClr val="tx1"/>
                  </a:solidFill>
                </a:rPr>
                <a:t>活动视频</a:t>
              </a:r>
              <a:r>
                <a:rPr kumimoji="1" lang="en-US" altLang="zh-CN" sz="1400" b="1" dirty="0">
                  <a:solidFill>
                    <a:schemeClr val="tx1"/>
                  </a:solidFill>
                </a:rPr>
                <a:t>+</a:t>
              </a:r>
              <a:r>
                <a:rPr kumimoji="1" lang="zh-CN" altLang="en-US" sz="1400" b="1" dirty="0">
                  <a:solidFill>
                    <a:schemeClr val="tx1"/>
                  </a:solidFill>
                </a:rPr>
                <a:t>朋友圈</a:t>
              </a:r>
              <a:r>
                <a:rPr kumimoji="1" lang="en-US" altLang="zh-CN" sz="1400" b="1" dirty="0">
                  <a:solidFill>
                    <a:schemeClr val="tx1"/>
                  </a:solidFill>
                </a:rPr>
                <a:t>+</a:t>
              </a:r>
              <a:r>
                <a:rPr kumimoji="1" lang="zh-CN" altLang="en-US" sz="1400" b="1" dirty="0">
                  <a:solidFill>
                    <a:schemeClr val="tx1"/>
                  </a:solidFill>
                </a:rPr>
                <a:t>媒体稿</a:t>
              </a:r>
              <a:endParaRPr kumimoji="1" lang="en-US" altLang="zh-CN" sz="1400" b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endParaRPr kumimoji="1" lang="en-US" altLang="zh-CN" sz="1100" i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1100" dirty="0">
                  <a:solidFill>
                    <a:schemeClr val="tx1"/>
                  </a:solidFill>
                </a:rPr>
                <a:t>区域重点场次落地后即时进行活动视频、九宫格图片及媒体稿宣传</a:t>
              </a:r>
              <a:endParaRPr kumimoji="1" lang="en-US" altLang="zh-CN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1CB04D66-0485-D1E6-CC7F-85CD3957E3DC}"/>
                </a:ext>
              </a:extLst>
            </p:cNvPr>
            <p:cNvGrpSpPr/>
            <p:nvPr/>
          </p:nvGrpSpPr>
          <p:grpSpPr>
            <a:xfrm>
              <a:off x="2446931" y="3328727"/>
              <a:ext cx="1502556" cy="1713447"/>
              <a:chOff x="3985146" y="3962400"/>
              <a:chExt cx="1502556" cy="1713447"/>
            </a:xfrm>
          </p:grpSpPr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7E5E0F6F-3267-09CF-1F17-2EF76957FA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4975" y="4122058"/>
                <a:ext cx="0" cy="14338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38E71B6F-7F19-983C-F1D0-B9E21B70AEDB}"/>
                  </a:ext>
                </a:extLst>
              </p:cNvPr>
              <p:cNvSpPr/>
              <p:nvPr/>
            </p:nvSpPr>
            <p:spPr>
              <a:xfrm flipH="1">
                <a:off x="3985146" y="3962400"/>
                <a:ext cx="159658" cy="1596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E3B31A87-83FB-A299-D083-DD5D6157E7E5}"/>
                  </a:ext>
                </a:extLst>
              </p:cNvPr>
              <p:cNvSpPr/>
              <p:nvPr/>
            </p:nvSpPr>
            <p:spPr>
              <a:xfrm>
                <a:off x="3993794" y="5436419"/>
                <a:ext cx="142362" cy="1423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: 圆角 107">
                <a:extLst>
                  <a:ext uri="{FF2B5EF4-FFF2-40B4-BE49-F238E27FC236}">
                    <a16:creationId xmlns:a16="http://schemas.microsoft.com/office/drawing/2014/main" id="{DEA22AA9-8DE8-10B5-22AE-760846952306}"/>
                  </a:ext>
                </a:extLst>
              </p:cNvPr>
              <p:cNvSpPr/>
              <p:nvPr/>
            </p:nvSpPr>
            <p:spPr>
              <a:xfrm flipH="1">
                <a:off x="4241188" y="5293633"/>
                <a:ext cx="1246514" cy="38221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dirty="0">
                    <a:solidFill>
                      <a:schemeClr val="bg1"/>
                    </a:solidFill>
                  </a:rPr>
                  <a:t>1.5 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</a:rPr>
                  <a:t>周五</a:t>
                </a:r>
                <a:endParaRPr kumimoji="1"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089A157A-12DA-FA39-FAB5-D1684BF6F3AE}"/>
                </a:ext>
              </a:extLst>
            </p:cNvPr>
            <p:cNvGrpSpPr/>
            <p:nvPr/>
          </p:nvGrpSpPr>
          <p:grpSpPr>
            <a:xfrm>
              <a:off x="4165702" y="1774938"/>
              <a:ext cx="1502556" cy="1713447"/>
              <a:chOff x="2066471" y="2408611"/>
              <a:chExt cx="1502556" cy="1713447"/>
            </a:xfrm>
          </p:grpSpPr>
          <p:sp>
            <p:nvSpPr>
              <p:cNvPr id="100" name="矩形: 圆角 99">
                <a:extLst>
                  <a:ext uri="{FF2B5EF4-FFF2-40B4-BE49-F238E27FC236}">
                    <a16:creationId xmlns:a16="http://schemas.microsoft.com/office/drawing/2014/main" id="{929A2868-82E1-53F6-D474-3DDFD9CF757E}"/>
                  </a:ext>
                </a:extLst>
              </p:cNvPr>
              <p:cNvSpPr/>
              <p:nvPr/>
            </p:nvSpPr>
            <p:spPr>
              <a:xfrm>
                <a:off x="2322513" y="2408611"/>
                <a:ext cx="1246514" cy="382214"/>
              </a:xfrm>
              <a:prstGeom prst="roundRect">
                <a:avLst>
                  <a:gd name="adj" fmla="val 50000"/>
                </a:avLst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dirty="0">
                    <a:solidFill>
                      <a:schemeClr val="bg1"/>
                    </a:solidFill>
                  </a:rPr>
                  <a:t>1.18-2.4 </a:t>
                </a:r>
              </a:p>
            </p:txBody>
          </p:sp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2820FD13-2E32-6104-D04A-F24F861C2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235" y="2528537"/>
                <a:ext cx="0" cy="1433863"/>
              </a:xfrm>
              <a:prstGeom prst="line">
                <a:avLst/>
              </a:prstGeom>
              <a:ln>
                <a:solidFill>
                  <a:srgbClr val="C00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AEAFD123-EF11-681B-F6C4-AE3920E44434}"/>
                  </a:ext>
                </a:extLst>
              </p:cNvPr>
              <p:cNvSpPr/>
              <p:nvPr/>
            </p:nvSpPr>
            <p:spPr>
              <a:xfrm>
                <a:off x="2066471" y="3962400"/>
                <a:ext cx="159658" cy="159658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4ED3E588-EEB0-80DC-A94A-B534847E067C}"/>
                  </a:ext>
                </a:extLst>
              </p:cNvPr>
              <p:cNvSpPr/>
              <p:nvPr/>
            </p:nvSpPr>
            <p:spPr>
              <a:xfrm>
                <a:off x="2075119" y="2528537"/>
                <a:ext cx="142362" cy="142362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0BE9A71E-347F-91E5-A2B2-4824BED26656}"/>
                </a:ext>
              </a:extLst>
            </p:cNvPr>
            <p:cNvGrpSpPr/>
            <p:nvPr/>
          </p:nvGrpSpPr>
          <p:grpSpPr>
            <a:xfrm>
              <a:off x="6056086" y="3328727"/>
              <a:ext cx="1502556" cy="1713447"/>
              <a:chOff x="3985146" y="3962400"/>
              <a:chExt cx="1502556" cy="1713447"/>
            </a:xfrm>
          </p:grpSpPr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id="{B107916E-76D3-87CC-71DB-5E6524E24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0910" y="4122058"/>
                <a:ext cx="0" cy="1433863"/>
              </a:xfrm>
              <a:prstGeom prst="line">
                <a:avLst/>
              </a:prstGeom>
              <a:ln>
                <a:solidFill>
                  <a:srgbClr val="C00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2EEB0B2-9397-7390-DD5C-1977FE6AE8DB}"/>
                  </a:ext>
                </a:extLst>
              </p:cNvPr>
              <p:cNvSpPr/>
              <p:nvPr/>
            </p:nvSpPr>
            <p:spPr>
              <a:xfrm flipH="1">
                <a:off x="3985146" y="3962400"/>
                <a:ext cx="159658" cy="159658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1D7D60B8-319E-B39A-CDAF-83BE35EA87C3}"/>
                  </a:ext>
                </a:extLst>
              </p:cNvPr>
              <p:cNvSpPr/>
              <p:nvPr/>
            </p:nvSpPr>
            <p:spPr>
              <a:xfrm>
                <a:off x="3993794" y="5436419"/>
                <a:ext cx="142362" cy="142362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: 圆角 97">
                <a:extLst>
                  <a:ext uri="{FF2B5EF4-FFF2-40B4-BE49-F238E27FC236}">
                    <a16:creationId xmlns:a16="http://schemas.microsoft.com/office/drawing/2014/main" id="{4AFCC033-556E-8A29-676A-953AC5BAADA9}"/>
                  </a:ext>
                </a:extLst>
              </p:cNvPr>
              <p:cNvSpPr/>
              <p:nvPr/>
            </p:nvSpPr>
            <p:spPr>
              <a:xfrm flipH="1">
                <a:off x="4241188" y="5293633"/>
                <a:ext cx="1246514" cy="382214"/>
              </a:xfrm>
              <a:prstGeom prst="roundRect">
                <a:avLst>
                  <a:gd name="adj" fmla="val 50000"/>
                </a:avLst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dirty="0">
                    <a:solidFill>
                      <a:schemeClr val="bg1"/>
                    </a:solidFill>
                  </a:rPr>
                  <a:t>2.5 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</a:rPr>
                  <a:t>周一</a:t>
                </a:r>
                <a:endParaRPr kumimoji="1"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6D5F7751-D344-5926-4851-6B37E871C01C}"/>
                </a:ext>
              </a:extLst>
            </p:cNvPr>
            <p:cNvGrpSpPr/>
            <p:nvPr/>
          </p:nvGrpSpPr>
          <p:grpSpPr>
            <a:xfrm>
              <a:off x="7759148" y="1755071"/>
              <a:ext cx="1502556" cy="1713447"/>
              <a:chOff x="2066471" y="2408611"/>
              <a:chExt cx="1502556" cy="1713447"/>
            </a:xfrm>
          </p:grpSpPr>
          <p:sp>
            <p:nvSpPr>
              <p:cNvPr id="116" name="矩形: 圆角 115">
                <a:extLst>
                  <a:ext uri="{FF2B5EF4-FFF2-40B4-BE49-F238E27FC236}">
                    <a16:creationId xmlns:a16="http://schemas.microsoft.com/office/drawing/2014/main" id="{05FF6C34-0CD8-17DD-7D7A-8AFA6B38C6A5}"/>
                  </a:ext>
                </a:extLst>
              </p:cNvPr>
              <p:cNvSpPr/>
              <p:nvPr/>
            </p:nvSpPr>
            <p:spPr>
              <a:xfrm>
                <a:off x="2322513" y="2408611"/>
                <a:ext cx="1246514" cy="382214"/>
              </a:xfrm>
              <a:prstGeom prst="roundRect">
                <a:avLst>
                  <a:gd name="adj" fmla="val 50000"/>
                </a:avLst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dirty="0">
                    <a:solidFill>
                      <a:schemeClr val="bg1"/>
                    </a:solidFill>
                  </a:rPr>
                  <a:t>2.9 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</a:rPr>
                  <a:t>除夕</a:t>
                </a:r>
                <a:endParaRPr kumimoji="1" lang="en-US" altLang="zh-CN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7" name="直接连接符 116">
                <a:extLst>
                  <a:ext uri="{FF2B5EF4-FFF2-40B4-BE49-F238E27FC236}">
                    <a16:creationId xmlns:a16="http://schemas.microsoft.com/office/drawing/2014/main" id="{AD5BAE23-8453-6902-3896-D6B29CADC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235" y="2528537"/>
                <a:ext cx="0" cy="1433863"/>
              </a:xfrm>
              <a:prstGeom prst="line">
                <a:avLst/>
              </a:prstGeom>
              <a:ln>
                <a:solidFill>
                  <a:srgbClr val="C00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D7BF6288-6E3B-008F-DAC4-53CDD9F74C97}"/>
                  </a:ext>
                </a:extLst>
              </p:cNvPr>
              <p:cNvSpPr/>
              <p:nvPr/>
            </p:nvSpPr>
            <p:spPr>
              <a:xfrm>
                <a:off x="2066471" y="3962400"/>
                <a:ext cx="159658" cy="159658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5E82079B-5D32-4051-88FB-5F6E9CCF1AB4}"/>
                  </a:ext>
                </a:extLst>
              </p:cNvPr>
              <p:cNvSpPr/>
              <p:nvPr/>
            </p:nvSpPr>
            <p:spPr>
              <a:xfrm>
                <a:off x="2075119" y="2528537"/>
                <a:ext cx="142362" cy="142362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0B8AE975-6DD8-3CC2-F705-8F2262C70E57}"/>
                </a:ext>
              </a:extLst>
            </p:cNvPr>
            <p:cNvGrpSpPr/>
            <p:nvPr/>
          </p:nvGrpSpPr>
          <p:grpSpPr>
            <a:xfrm>
              <a:off x="9665240" y="3328726"/>
              <a:ext cx="1502556" cy="1713447"/>
              <a:chOff x="3985146" y="3962400"/>
              <a:chExt cx="1502556" cy="1713447"/>
            </a:xfrm>
          </p:grpSpPr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6C736169-E11F-F5F5-EC19-1204B3A79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0910" y="4122058"/>
                <a:ext cx="0" cy="1433863"/>
              </a:xfrm>
              <a:prstGeom prst="line">
                <a:avLst/>
              </a:prstGeom>
              <a:ln>
                <a:solidFill>
                  <a:srgbClr val="C00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1AB63735-89B6-F702-4C81-AED346F8AC24}"/>
                  </a:ext>
                </a:extLst>
              </p:cNvPr>
              <p:cNvSpPr/>
              <p:nvPr/>
            </p:nvSpPr>
            <p:spPr>
              <a:xfrm flipH="1">
                <a:off x="3985146" y="3962400"/>
                <a:ext cx="159658" cy="159658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756B983F-00F5-95CB-A213-E34BB251D4AC}"/>
                  </a:ext>
                </a:extLst>
              </p:cNvPr>
              <p:cNvSpPr/>
              <p:nvPr/>
            </p:nvSpPr>
            <p:spPr>
              <a:xfrm>
                <a:off x="3993794" y="5436419"/>
                <a:ext cx="142362" cy="142362"/>
              </a:xfrm>
              <a:prstGeom prst="ellipse">
                <a:avLst/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: 圆角 124">
                <a:extLst>
                  <a:ext uri="{FF2B5EF4-FFF2-40B4-BE49-F238E27FC236}">
                    <a16:creationId xmlns:a16="http://schemas.microsoft.com/office/drawing/2014/main" id="{F6D08E9B-0576-D8F4-F6E0-19409C6762D0}"/>
                  </a:ext>
                </a:extLst>
              </p:cNvPr>
              <p:cNvSpPr/>
              <p:nvPr/>
            </p:nvSpPr>
            <p:spPr>
              <a:xfrm flipH="1">
                <a:off x="4241188" y="5293633"/>
                <a:ext cx="1246514" cy="382214"/>
              </a:xfrm>
              <a:prstGeom prst="roundRect">
                <a:avLst>
                  <a:gd name="adj" fmla="val 50000"/>
                </a:avLst>
              </a:prstGeom>
              <a:solidFill>
                <a:srgbClr val="C0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dirty="0">
                    <a:solidFill>
                      <a:schemeClr val="bg1"/>
                    </a:solidFill>
                  </a:rPr>
                  <a:t>2.26 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</a:rPr>
                  <a:t>周一</a:t>
                </a:r>
                <a:endParaRPr kumimoji="1"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CDB62951-0C5B-97D0-6E56-97B919A0A50C}"/>
                </a:ext>
              </a:extLst>
            </p:cNvPr>
            <p:cNvGrpSpPr/>
            <p:nvPr/>
          </p:nvGrpSpPr>
          <p:grpSpPr>
            <a:xfrm>
              <a:off x="2602525" y="3540258"/>
              <a:ext cx="2851236" cy="989108"/>
              <a:chOff x="2602525" y="3874734"/>
              <a:chExt cx="2851236" cy="989108"/>
            </a:xfrm>
          </p:grpSpPr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7855CF22-BCC6-7979-5564-B4ED6847197D}"/>
                  </a:ext>
                </a:extLst>
              </p:cNvPr>
              <p:cNvSpPr txBox="1"/>
              <p:nvPr/>
            </p:nvSpPr>
            <p:spPr>
              <a:xfrm>
                <a:off x="2602525" y="4519132"/>
                <a:ext cx="2851236" cy="344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官微稿件</a:t>
                </a:r>
                <a:r>
                  <a:rPr kumimoji="1" lang="en-US" altLang="zh-CN" sz="1400" b="1" dirty="0">
                    <a:solidFill>
                      <a:schemeClr val="tx1"/>
                    </a:solidFill>
                  </a:rPr>
                  <a:t>+</a:t>
                </a: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九宫格海报</a:t>
                </a:r>
                <a:endParaRPr kumimoji="1" lang="en-US" altLang="zh-CN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文本框 130">
                <a:extLst>
                  <a:ext uri="{FF2B5EF4-FFF2-40B4-BE49-F238E27FC236}">
                    <a16:creationId xmlns:a16="http://schemas.microsoft.com/office/drawing/2014/main" id="{D0934669-3270-180E-350A-D9FF5B71B036}"/>
                  </a:ext>
                </a:extLst>
              </p:cNvPr>
              <p:cNvSpPr txBox="1"/>
              <p:nvPr/>
            </p:nvSpPr>
            <p:spPr>
              <a:xfrm>
                <a:off x="2602525" y="3874734"/>
                <a:ext cx="2106599" cy="510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/>
                  <a:t>整理</a:t>
                </a:r>
                <a:r>
                  <a:rPr lang="en-US" altLang="zh-CN" sz="1100" dirty="0"/>
                  <a:t>2024</a:t>
                </a:r>
                <a:r>
                  <a:rPr lang="zh-CN" altLang="en-US" sz="1100" dirty="0"/>
                  <a:t>美好中国年亮点内容，进行活动预告</a:t>
                </a:r>
              </a:p>
            </p:txBody>
          </p:sp>
        </p:grp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5B54B003-21FF-A556-AA0E-C06212946D79}"/>
                </a:ext>
              </a:extLst>
            </p:cNvPr>
            <p:cNvSpPr/>
            <p:nvPr/>
          </p:nvSpPr>
          <p:spPr>
            <a:xfrm>
              <a:off x="8018403" y="2282858"/>
              <a:ext cx="2260599" cy="1009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400" b="1" dirty="0">
                  <a:solidFill>
                    <a:schemeClr val="tx1"/>
                  </a:solidFill>
                </a:rPr>
                <a:t>金科大社区官微稿件</a:t>
              </a:r>
              <a:endParaRPr kumimoji="1" lang="en-US" altLang="zh-CN" sz="1400" b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endParaRPr kumimoji="1" lang="en-US" altLang="zh-CN" sz="1100" i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1100" dirty="0">
                  <a:solidFill>
                    <a:schemeClr val="tx1"/>
                  </a:solidFill>
                </a:rPr>
                <a:t>整合春节前全国美好中国年活动阶段性素材进行传播</a:t>
              </a:r>
              <a:endParaRPr kumimoji="1" lang="en-US" altLang="zh-CN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CBEC22E0-D4A2-2BA8-D739-0807994C9D3F}"/>
                </a:ext>
              </a:extLst>
            </p:cNvPr>
            <p:cNvGrpSpPr/>
            <p:nvPr/>
          </p:nvGrpSpPr>
          <p:grpSpPr>
            <a:xfrm>
              <a:off x="6215744" y="3540258"/>
              <a:ext cx="2851236" cy="989108"/>
              <a:chOff x="2602525" y="3874734"/>
              <a:chExt cx="2851236" cy="989108"/>
            </a:xfrm>
          </p:grpSpPr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id="{C7C5A8F1-66A2-36B7-9C14-E456F592D7D9}"/>
                  </a:ext>
                </a:extLst>
              </p:cNvPr>
              <p:cNvSpPr txBox="1"/>
              <p:nvPr/>
            </p:nvSpPr>
            <p:spPr>
              <a:xfrm>
                <a:off x="2602525" y="4519132"/>
                <a:ext cx="2851236" cy="344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金科大社区官微稿件</a:t>
                </a:r>
              </a:p>
            </p:txBody>
          </p:sp>
          <p:sp>
            <p:nvSpPr>
              <p:cNvPr id="137" name="文本框 136">
                <a:extLst>
                  <a:ext uri="{FF2B5EF4-FFF2-40B4-BE49-F238E27FC236}">
                    <a16:creationId xmlns:a16="http://schemas.microsoft.com/office/drawing/2014/main" id="{355F5CB5-0A92-15C7-7D77-48E8685DC7ED}"/>
                  </a:ext>
                </a:extLst>
              </p:cNvPr>
              <p:cNvSpPr txBox="1"/>
              <p:nvPr/>
            </p:nvSpPr>
            <p:spPr>
              <a:xfrm>
                <a:off x="2602525" y="3874734"/>
                <a:ext cx="2106599" cy="510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/>
                  <a:t>收集全国邻里万家宴活动素材，进行总结回顾</a:t>
                </a: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E56398D0-5277-1950-E6ED-4F6757942BAB}"/>
                </a:ext>
              </a:extLst>
            </p:cNvPr>
            <p:cNvGrpSpPr/>
            <p:nvPr/>
          </p:nvGrpSpPr>
          <p:grpSpPr>
            <a:xfrm>
              <a:off x="9916102" y="3510636"/>
              <a:ext cx="2851236" cy="989108"/>
              <a:chOff x="2602525" y="3874734"/>
              <a:chExt cx="2851236" cy="989108"/>
            </a:xfrm>
          </p:grpSpPr>
          <p:sp>
            <p:nvSpPr>
              <p:cNvPr id="139" name="文本框 138">
                <a:extLst>
                  <a:ext uri="{FF2B5EF4-FFF2-40B4-BE49-F238E27FC236}">
                    <a16:creationId xmlns:a16="http://schemas.microsoft.com/office/drawing/2014/main" id="{2AA36B53-BF10-BFC1-50CA-0C85A4A36639}"/>
                  </a:ext>
                </a:extLst>
              </p:cNvPr>
              <p:cNvSpPr txBox="1"/>
              <p:nvPr/>
            </p:nvSpPr>
            <p:spPr>
              <a:xfrm>
                <a:off x="2602525" y="4519132"/>
                <a:ext cx="2851236" cy="344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官微稿件</a:t>
                </a:r>
                <a:r>
                  <a:rPr kumimoji="1" lang="en-US" altLang="zh-CN" sz="1400" b="1" dirty="0">
                    <a:solidFill>
                      <a:schemeClr val="tx1"/>
                    </a:solidFill>
                  </a:rPr>
                  <a:t>+</a:t>
                </a: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视频</a:t>
                </a:r>
                <a:r>
                  <a:rPr kumimoji="1" lang="en-US" altLang="zh-CN" sz="1400" b="1" dirty="0">
                    <a:solidFill>
                      <a:schemeClr val="tx1"/>
                    </a:solidFill>
                  </a:rPr>
                  <a:t>+</a:t>
                </a:r>
                <a:r>
                  <a:rPr kumimoji="1" lang="zh-CN" altLang="en-US" sz="1400" b="1" dirty="0">
                    <a:solidFill>
                      <a:schemeClr val="tx1"/>
                    </a:solidFill>
                  </a:rPr>
                  <a:t>媒体稿</a:t>
                </a:r>
                <a:endParaRPr kumimoji="1" lang="en-US" altLang="zh-CN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E7053CD0-3D0A-7D08-31C7-ECDFC076D96E}"/>
                  </a:ext>
                </a:extLst>
              </p:cNvPr>
              <p:cNvSpPr txBox="1"/>
              <p:nvPr/>
            </p:nvSpPr>
            <p:spPr>
              <a:xfrm>
                <a:off x="2602525" y="3874734"/>
                <a:ext cx="2106599" cy="509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/>
                  <a:t>整理</a:t>
                </a:r>
                <a:r>
                  <a:rPr lang="en-US" altLang="zh-CN" sz="1100" dirty="0"/>
                  <a:t>2024</a:t>
                </a:r>
                <a:r>
                  <a:rPr lang="zh-CN" altLang="en-US" sz="1100" dirty="0"/>
                  <a:t>美好中国年活动全部内容，进行活动收官宣传</a:t>
                </a:r>
              </a:p>
            </p:txBody>
          </p:sp>
        </p:grpSp>
        <p:grpSp>
          <p:nvGrpSpPr>
            <p:cNvPr id="717" name="组合 716">
              <a:extLst>
                <a:ext uri="{FF2B5EF4-FFF2-40B4-BE49-F238E27FC236}">
                  <a16:creationId xmlns:a16="http://schemas.microsoft.com/office/drawing/2014/main" id="{DD310CEC-CD21-2CBE-057C-2F2643B79293}"/>
                </a:ext>
              </a:extLst>
            </p:cNvPr>
            <p:cNvGrpSpPr/>
            <p:nvPr/>
          </p:nvGrpSpPr>
          <p:grpSpPr>
            <a:xfrm>
              <a:off x="7701680" y="2003823"/>
              <a:ext cx="259557" cy="527210"/>
              <a:chOff x="4947103" y="1314450"/>
              <a:chExt cx="2297793" cy="4667250"/>
            </a:xfrm>
          </p:grpSpPr>
          <p:sp>
            <p:nvSpPr>
              <p:cNvPr id="718" name="îṩḷïḓè">
                <a:extLst>
                  <a:ext uri="{FF2B5EF4-FFF2-40B4-BE49-F238E27FC236}">
                    <a16:creationId xmlns:a16="http://schemas.microsoft.com/office/drawing/2014/main" id="{108DC196-9CD4-A26A-8434-5D6B6FEBDC5C}"/>
                  </a:ext>
                </a:extLst>
              </p:cNvPr>
              <p:cNvSpPr/>
              <p:nvPr/>
            </p:nvSpPr>
            <p:spPr bwMode="auto">
              <a:xfrm>
                <a:off x="5689654" y="3363710"/>
                <a:ext cx="805067" cy="256157"/>
              </a:xfrm>
              <a:prstGeom prst="ellipse">
                <a:avLst/>
              </a:prstGeom>
              <a:solidFill>
                <a:srgbClr val="FEE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9" name="îşľïḋe">
                <a:extLst>
                  <a:ext uri="{FF2B5EF4-FFF2-40B4-BE49-F238E27FC236}">
                    <a16:creationId xmlns:a16="http://schemas.microsoft.com/office/drawing/2014/main" id="{C4B84338-99BA-14A7-FF75-92F5E186A607}"/>
                  </a:ext>
                </a:extLst>
              </p:cNvPr>
              <p:cNvSpPr/>
              <p:nvPr/>
            </p:nvSpPr>
            <p:spPr bwMode="auto">
              <a:xfrm>
                <a:off x="6096762" y="1314450"/>
                <a:ext cx="0" cy="425404"/>
              </a:xfrm>
              <a:prstGeom prst="line">
                <a:avLst/>
              </a:prstGeom>
              <a:noFill/>
              <a:ln w="9525" cap="flat">
                <a:solidFill>
                  <a:srgbClr val="D13C2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0" name="iṧ1ïḓê">
                <a:extLst>
                  <a:ext uri="{FF2B5EF4-FFF2-40B4-BE49-F238E27FC236}">
                    <a16:creationId xmlns:a16="http://schemas.microsoft.com/office/drawing/2014/main" id="{7EF39C4C-5710-4193-8A2D-47E247B155BC}"/>
                  </a:ext>
                </a:extLst>
              </p:cNvPr>
              <p:cNvSpPr/>
              <p:nvPr/>
            </p:nvSpPr>
            <p:spPr bwMode="auto">
              <a:xfrm>
                <a:off x="4947103" y="1739854"/>
                <a:ext cx="2297793" cy="1947102"/>
              </a:xfrm>
              <a:prstGeom prst="ellipse">
                <a:avLst/>
              </a:prstGeom>
              <a:gradFill flip="none" rotWithShape="1">
                <a:gsLst>
                  <a:gs pos="0">
                    <a:srgbClr val="FEBD66"/>
                  </a:gs>
                  <a:gs pos="68000">
                    <a:srgbClr val="FD6C46"/>
                  </a:gs>
                  <a:gs pos="83000">
                    <a:srgbClr val="FA4333"/>
                  </a:gs>
                  <a:gs pos="100000">
                    <a:srgbClr val="EF2D24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1" name="iśļïdê">
                <a:extLst>
                  <a:ext uri="{FF2B5EF4-FFF2-40B4-BE49-F238E27FC236}">
                    <a16:creationId xmlns:a16="http://schemas.microsoft.com/office/drawing/2014/main" id="{474150D3-9E3A-2671-508A-B2410DD16638}"/>
                  </a:ext>
                </a:extLst>
              </p:cNvPr>
              <p:cNvSpPr/>
              <p:nvPr/>
            </p:nvSpPr>
            <p:spPr bwMode="auto">
              <a:xfrm flipH="1">
                <a:off x="6110484" y="1739854"/>
                <a:ext cx="21346" cy="1538469"/>
              </a:xfrm>
              <a:prstGeom prst="line">
                <a:avLst/>
              </a:prstGeom>
              <a:noFill/>
              <a:ln w="9525" cap="flat">
                <a:gradFill>
                  <a:gsLst>
                    <a:gs pos="9000">
                      <a:srgbClr val="C92D1F"/>
                    </a:gs>
                    <a:gs pos="47000">
                      <a:srgbClr val="CE671A"/>
                    </a:gs>
                    <a:gs pos="94000">
                      <a:srgbClr val="C92D1F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2" name="îṩļiḑè">
                <a:extLst>
                  <a:ext uri="{FF2B5EF4-FFF2-40B4-BE49-F238E27FC236}">
                    <a16:creationId xmlns:a16="http://schemas.microsoft.com/office/drawing/2014/main" id="{6468620B-5095-E816-2B09-C7426853BC22}"/>
                  </a:ext>
                </a:extLst>
              </p:cNvPr>
              <p:cNvSpPr/>
              <p:nvPr/>
            </p:nvSpPr>
            <p:spPr bwMode="auto">
              <a:xfrm>
                <a:off x="5415200" y="1771874"/>
                <a:ext cx="384236" cy="1555242"/>
              </a:xfrm>
              <a:custGeom>
                <a:avLst/>
                <a:gdLst>
                  <a:gd name="T0" fmla="*/ 146 w 146"/>
                  <a:gd name="T1" fmla="*/ 0 h 592"/>
                  <a:gd name="T2" fmla="*/ 139 w 146"/>
                  <a:gd name="T3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6" h="592">
                    <a:moveTo>
                      <a:pt x="146" y="0"/>
                    </a:moveTo>
                    <a:cubicBezTo>
                      <a:pt x="146" y="0"/>
                      <a:pt x="0" y="355"/>
                      <a:pt x="139" y="592"/>
                    </a:cubicBezTo>
                  </a:path>
                </a:pathLst>
              </a:custGeom>
              <a:noFill/>
              <a:ln w="9525" cap="flat">
                <a:gradFill>
                  <a:gsLst>
                    <a:gs pos="9000">
                      <a:srgbClr val="C92D1F"/>
                    </a:gs>
                    <a:gs pos="47000">
                      <a:srgbClr val="CE671A"/>
                    </a:gs>
                    <a:gs pos="94000">
                      <a:srgbClr val="C92D1F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3" name="ïŝļiďé">
                <a:extLst>
                  <a:ext uri="{FF2B5EF4-FFF2-40B4-BE49-F238E27FC236}">
                    <a16:creationId xmlns:a16="http://schemas.microsoft.com/office/drawing/2014/main" id="{6B997B95-1F8A-688A-3F1B-9BC2DEA7D6FE}"/>
                  </a:ext>
                </a:extLst>
              </p:cNvPr>
              <p:cNvSpPr/>
              <p:nvPr/>
            </p:nvSpPr>
            <p:spPr bwMode="auto">
              <a:xfrm>
                <a:off x="5114825" y="1903002"/>
                <a:ext cx="545859" cy="1555242"/>
              </a:xfrm>
              <a:custGeom>
                <a:avLst/>
                <a:gdLst>
                  <a:gd name="T0" fmla="*/ 131 w 207"/>
                  <a:gd name="T1" fmla="*/ 0 h 592"/>
                  <a:gd name="T2" fmla="*/ 36 w 207"/>
                  <a:gd name="T3" fmla="*/ 344 h 592"/>
                  <a:gd name="T4" fmla="*/ 207 w 207"/>
                  <a:gd name="T5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" h="592">
                    <a:moveTo>
                      <a:pt x="131" y="0"/>
                    </a:moveTo>
                    <a:cubicBezTo>
                      <a:pt x="131" y="0"/>
                      <a:pt x="0" y="165"/>
                      <a:pt x="36" y="344"/>
                    </a:cubicBezTo>
                    <a:cubicBezTo>
                      <a:pt x="74" y="534"/>
                      <a:pt x="207" y="592"/>
                      <a:pt x="207" y="592"/>
                    </a:cubicBezTo>
                  </a:path>
                </a:pathLst>
              </a:custGeom>
              <a:noFill/>
              <a:ln w="9525" cap="flat">
                <a:gradFill>
                  <a:gsLst>
                    <a:gs pos="9000">
                      <a:srgbClr val="C92D1F"/>
                    </a:gs>
                    <a:gs pos="47000">
                      <a:srgbClr val="CF4D19"/>
                    </a:gs>
                    <a:gs pos="94000">
                      <a:srgbClr val="C92D1F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4" name="îṧḷîḑé">
                <a:extLst>
                  <a:ext uri="{FF2B5EF4-FFF2-40B4-BE49-F238E27FC236}">
                    <a16:creationId xmlns:a16="http://schemas.microsoft.com/office/drawing/2014/main" id="{55B0C20F-5D4C-673B-CABF-42A13A31239A}"/>
                  </a:ext>
                </a:extLst>
              </p:cNvPr>
              <p:cNvSpPr/>
              <p:nvPr/>
            </p:nvSpPr>
            <p:spPr bwMode="auto">
              <a:xfrm>
                <a:off x="6389513" y="1771874"/>
                <a:ext cx="384236" cy="1558292"/>
              </a:xfrm>
              <a:custGeom>
                <a:avLst/>
                <a:gdLst>
                  <a:gd name="T0" fmla="*/ 0 w 146"/>
                  <a:gd name="T1" fmla="*/ 0 h 593"/>
                  <a:gd name="T2" fmla="*/ 7 w 146"/>
                  <a:gd name="T3" fmla="*/ 593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6" h="593">
                    <a:moveTo>
                      <a:pt x="0" y="0"/>
                    </a:moveTo>
                    <a:cubicBezTo>
                      <a:pt x="0" y="0"/>
                      <a:pt x="146" y="356"/>
                      <a:pt x="7" y="593"/>
                    </a:cubicBezTo>
                  </a:path>
                </a:pathLst>
              </a:custGeom>
              <a:noFill/>
              <a:ln w="9525" cap="flat">
                <a:gradFill>
                  <a:gsLst>
                    <a:gs pos="9000">
                      <a:srgbClr val="C92D1F"/>
                    </a:gs>
                    <a:gs pos="47000">
                      <a:srgbClr val="CE671A"/>
                    </a:gs>
                    <a:gs pos="94000">
                      <a:srgbClr val="C92D1F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5" name="íšḷïďé">
                <a:extLst>
                  <a:ext uri="{FF2B5EF4-FFF2-40B4-BE49-F238E27FC236}">
                    <a16:creationId xmlns:a16="http://schemas.microsoft.com/office/drawing/2014/main" id="{D4DAF76F-8BA3-BF89-0F35-552A00EB5F29}"/>
                  </a:ext>
                </a:extLst>
              </p:cNvPr>
              <p:cNvSpPr/>
              <p:nvPr/>
            </p:nvSpPr>
            <p:spPr bwMode="auto">
              <a:xfrm>
                <a:off x="6523691" y="1903002"/>
                <a:ext cx="553483" cy="1555242"/>
              </a:xfrm>
              <a:custGeom>
                <a:avLst/>
                <a:gdLst>
                  <a:gd name="T0" fmla="*/ 78 w 210"/>
                  <a:gd name="T1" fmla="*/ 0 h 592"/>
                  <a:gd name="T2" fmla="*/ 174 w 210"/>
                  <a:gd name="T3" fmla="*/ 344 h 592"/>
                  <a:gd name="T4" fmla="*/ 0 w 210"/>
                  <a:gd name="T5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592">
                    <a:moveTo>
                      <a:pt x="78" y="0"/>
                    </a:moveTo>
                    <a:cubicBezTo>
                      <a:pt x="78" y="0"/>
                      <a:pt x="210" y="165"/>
                      <a:pt x="174" y="344"/>
                    </a:cubicBezTo>
                    <a:cubicBezTo>
                      <a:pt x="135" y="534"/>
                      <a:pt x="0" y="592"/>
                      <a:pt x="0" y="592"/>
                    </a:cubicBezTo>
                  </a:path>
                </a:pathLst>
              </a:custGeom>
              <a:noFill/>
              <a:ln w="9525" cap="flat">
                <a:gradFill>
                  <a:gsLst>
                    <a:gs pos="9000">
                      <a:srgbClr val="C92D1F"/>
                    </a:gs>
                    <a:gs pos="47000">
                      <a:srgbClr val="CF4D19"/>
                    </a:gs>
                    <a:gs pos="94000">
                      <a:srgbClr val="C92D1F"/>
                    </a:gs>
                  </a:gsLst>
                  <a:lin ang="5400000" scaled="1"/>
                </a:gra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6" name="iṥľíḑè">
                <a:extLst>
                  <a:ext uri="{FF2B5EF4-FFF2-40B4-BE49-F238E27FC236}">
                    <a16:creationId xmlns:a16="http://schemas.microsoft.com/office/drawing/2014/main" id="{8B24E29C-8CC2-4D2E-057F-F9A50896A3B0}"/>
                  </a:ext>
                </a:extLst>
              </p:cNvPr>
              <p:cNvSpPr/>
              <p:nvPr/>
            </p:nvSpPr>
            <p:spPr bwMode="auto">
              <a:xfrm>
                <a:off x="5657635" y="3278324"/>
                <a:ext cx="869106" cy="317147"/>
              </a:xfrm>
              <a:custGeom>
                <a:avLst/>
                <a:gdLst>
                  <a:gd name="T0" fmla="*/ 330 w 330"/>
                  <a:gd name="T1" fmla="*/ 61 h 121"/>
                  <a:gd name="T2" fmla="*/ 165 w 330"/>
                  <a:gd name="T3" fmla="*/ 0 h 121"/>
                  <a:gd name="T4" fmla="*/ 0 w 330"/>
                  <a:gd name="T5" fmla="*/ 61 h 121"/>
                  <a:gd name="T6" fmla="*/ 0 w 330"/>
                  <a:gd name="T7" fmla="*/ 86 h 121"/>
                  <a:gd name="T8" fmla="*/ 16 w 330"/>
                  <a:gd name="T9" fmla="*/ 86 h 121"/>
                  <a:gd name="T10" fmla="*/ 165 w 330"/>
                  <a:gd name="T11" fmla="*/ 121 h 121"/>
                  <a:gd name="T12" fmla="*/ 315 w 330"/>
                  <a:gd name="T13" fmla="*/ 86 h 121"/>
                  <a:gd name="T14" fmla="*/ 330 w 330"/>
                  <a:gd name="T15" fmla="*/ 86 h 121"/>
                  <a:gd name="T16" fmla="*/ 330 w 330"/>
                  <a:gd name="T17" fmla="*/ 6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121">
                    <a:moveTo>
                      <a:pt x="330" y="61"/>
                    </a:moveTo>
                    <a:cubicBezTo>
                      <a:pt x="330" y="27"/>
                      <a:pt x="256" y="0"/>
                      <a:pt x="165" y="0"/>
                    </a:cubicBezTo>
                    <a:cubicBezTo>
                      <a:pt x="74" y="0"/>
                      <a:pt x="0" y="27"/>
                      <a:pt x="0" y="61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42" y="107"/>
                      <a:pt x="99" y="121"/>
                      <a:pt x="165" y="121"/>
                    </a:cubicBezTo>
                    <a:cubicBezTo>
                      <a:pt x="231" y="121"/>
                      <a:pt x="288" y="107"/>
                      <a:pt x="315" y="86"/>
                    </a:cubicBezTo>
                    <a:cubicBezTo>
                      <a:pt x="330" y="86"/>
                      <a:pt x="330" y="86"/>
                      <a:pt x="330" y="86"/>
                    </a:cubicBezTo>
                    <a:lnTo>
                      <a:pt x="330" y="6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7F1A"/>
                  </a:gs>
                  <a:gs pos="47000">
                    <a:srgbClr val="FC9F2D"/>
                  </a:gs>
                  <a:gs pos="100000">
                    <a:srgbClr val="FA7F1A"/>
                  </a:gs>
                </a:gsLst>
                <a:lin ang="0" scaled="0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7" name="iṧlïḍè">
                <a:extLst>
                  <a:ext uri="{FF2B5EF4-FFF2-40B4-BE49-F238E27FC236}">
                    <a16:creationId xmlns:a16="http://schemas.microsoft.com/office/drawing/2014/main" id="{7E2F07BA-7643-9355-329E-786852DD072B}"/>
                  </a:ext>
                </a:extLst>
              </p:cNvPr>
              <p:cNvSpPr/>
              <p:nvPr/>
            </p:nvSpPr>
            <p:spPr bwMode="auto">
              <a:xfrm>
                <a:off x="5657635" y="3343888"/>
                <a:ext cx="869106" cy="320197"/>
              </a:xfrm>
              <a:prstGeom prst="ellipse">
                <a:avLst/>
              </a:prstGeom>
              <a:solidFill>
                <a:srgbClr val="FFC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8" name="îṩlidé">
                <a:extLst>
                  <a:ext uri="{FF2B5EF4-FFF2-40B4-BE49-F238E27FC236}">
                    <a16:creationId xmlns:a16="http://schemas.microsoft.com/office/drawing/2014/main" id="{2BB50E4D-10A3-1FEC-A1A3-3F0A17307937}"/>
                  </a:ext>
                </a:extLst>
              </p:cNvPr>
              <p:cNvSpPr/>
              <p:nvPr/>
            </p:nvSpPr>
            <p:spPr bwMode="auto">
              <a:xfrm>
                <a:off x="5689654" y="3363710"/>
                <a:ext cx="805067" cy="256157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F6F47F"/>
                  </a:gs>
                  <a:gs pos="100000">
                    <a:srgbClr val="FED43C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9" name="îSḻíde">
                <a:extLst>
                  <a:ext uri="{FF2B5EF4-FFF2-40B4-BE49-F238E27FC236}">
                    <a16:creationId xmlns:a16="http://schemas.microsoft.com/office/drawing/2014/main" id="{BD22EFC6-35CD-70E4-1A90-15EAF2A09AC9}"/>
                  </a:ext>
                </a:extLst>
              </p:cNvPr>
              <p:cNvSpPr/>
              <p:nvPr/>
            </p:nvSpPr>
            <p:spPr bwMode="auto">
              <a:xfrm>
                <a:off x="5689654" y="3471966"/>
                <a:ext cx="805067" cy="147900"/>
              </a:xfrm>
              <a:custGeom>
                <a:avLst/>
                <a:gdLst>
                  <a:gd name="T0" fmla="*/ 153 w 306"/>
                  <a:gd name="T1" fmla="*/ 41 h 56"/>
                  <a:gd name="T2" fmla="*/ 2 w 306"/>
                  <a:gd name="T3" fmla="*/ 0 h 56"/>
                  <a:gd name="T4" fmla="*/ 0 w 306"/>
                  <a:gd name="T5" fmla="*/ 8 h 56"/>
                  <a:gd name="T6" fmla="*/ 153 w 306"/>
                  <a:gd name="T7" fmla="*/ 56 h 56"/>
                  <a:gd name="T8" fmla="*/ 306 w 306"/>
                  <a:gd name="T9" fmla="*/ 8 h 56"/>
                  <a:gd name="T10" fmla="*/ 304 w 306"/>
                  <a:gd name="T11" fmla="*/ 0 h 56"/>
                  <a:gd name="T12" fmla="*/ 153 w 306"/>
                  <a:gd name="T13" fmla="*/ 4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56">
                    <a:moveTo>
                      <a:pt x="153" y="41"/>
                    </a:moveTo>
                    <a:cubicBezTo>
                      <a:pt x="77" y="41"/>
                      <a:pt x="13" y="23"/>
                      <a:pt x="2" y="0"/>
                    </a:cubicBezTo>
                    <a:cubicBezTo>
                      <a:pt x="1" y="3"/>
                      <a:pt x="0" y="5"/>
                      <a:pt x="0" y="8"/>
                    </a:cubicBezTo>
                    <a:cubicBezTo>
                      <a:pt x="0" y="34"/>
                      <a:pt x="69" y="56"/>
                      <a:pt x="153" y="56"/>
                    </a:cubicBezTo>
                    <a:cubicBezTo>
                      <a:pt x="238" y="56"/>
                      <a:pt x="306" y="34"/>
                      <a:pt x="306" y="8"/>
                    </a:cubicBezTo>
                    <a:cubicBezTo>
                      <a:pt x="306" y="5"/>
                      <a:pt x="306" y="3"/>
                      <a:pt x="304" y="0"/>
                    </a:cubicBezTo>
                    <a:cubicBezTo>
                      <a:pt x="293" y="23"/>
                      <a:pt x="230" y="41"/>
                      <a:pt x="153" y="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45A16"/>
                  </a:gs>
                  <a:gs pos="47000">
                    <a:srgbClr val="EA9B44"/>
                  </a:gs>
                  <a:gs pos="100000">
                    <a:srgbClr val="D45A16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0" name="ïṣḷiḍè">
                <a:extLst>
                  <a:ext uri="{FF2B5EF4-FFF2-40B4-BE49-F238E27FC236}">
                    <a16:creationId xmlns:a16="http://schemas.microsoft.com/office/drawing/2014/main" id="{790395EA-96B0-C829-D03C-274018339B15}"/>
                  </a:ext>
                </a:extLst>
              </p:cNvPr>
              <p:cNvSpPr/>
              <p:nvPr/>
            </p:nvSpPr>
            <p:spPr bwMode="auto">
              <a:xfrm>
                <a:off x="6096762" y="3496363"/>
                <a:ext cx="0" cy="390335"/>
              </a:xfrm>
              <a:prstGeom prst="line">
                <a:avLst/>
              </a:prstGeom>
              <a:noFill/>
              <a:ln w="9525" cap="flat">
                <a:solidFill>
                  <a:srgbClr val="D13C2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1" name="iŝļïde">
                <a:extLst>
                  <a:ext uri="{FF2B5EF4-FFF2-40B4-BE49-F238E27FC236}">
                    <a16:creationId xmlns:a16="http://schemas.microsoft.com/office/drawing/2014/main" id="{6EC2B34B-0991-9B97-7CA7-D94C546CD620}"/>
                  </a:ext>
                </a:extLst>
              </p:cNvPr>
              <p:cNvSpPr/>
              <p:nvPr/>
            </p:nvSpPr>
            <p:spPr bwMode="auto">
              <a:xfrm>
                <a:off x="5788763" y="4049846"/>
                <a:ext cx="1221322" cy="1931854"/>
              </a:xfrm>
              <a:custGeom>
                <a:avLst/>
                <a:gdLst>
                  <a:gd name="T0" fmla="*/ 111 w 464"/>
                  <a:gd name="T1" fmla="*/ 9 h 735"/>
                  <a:gd name="T2" fmla="*/ 64 w 464"/>
                  <a:gd name="T3" fmla="*/ 45 h 735"/>
                  <a:gd name="T4" fmla="*/ 121 w 464"/>
                  <a:gd name="T5" fmla="*/ 726 h 735"/>
                  <a:gd name="T6" fmla="*/ 231 w 464"/>
                  <a:gd name="T7" fmla="*/ 714 h 735"/>
                  <a:gd name="T8" fmla="*/ 354 w 464"/>
                  <a:gd name="T9" fmla="*/ 632 h 735"/>
                  <a:gd name="T10" fmla="*/ 348 w 464"/>
                  <a:gd name="T11" fmla="*/ 605 h 735"/>
                  <a:gd name="T12" fmla="*/ 364 w 464"/>
                  <a:gd name="T13" fmla="*/ 625 h 735"/>
                  <a:gd name="T14" fmla="*/ 399 w 464"/>
                  <a:gd name="T15" fmla="*/ 595 h 735"/>
                  <a:gd name="T16" fmla="*/ 377 w 464"/>
                  <a:gd name="T17" fmla="*/ 515 h 735"/>
                  <a:gd name="T18" fmla="*/ 423 w 464"/>
                  <a:gd name="T19" fmla="*/ 576 h 735"/>
                  <a:gd name="T20" fmla="*/ 464 w 464"/>
                  <a:gd name="T21" fmla="*/ 551 h 735"/>
                  <a:gd name="T22" fmla="*/ 197 w 464"/>
                  <a:gd name="T23" fmla="*/ 143 h 735"/>
                  <a:gd name="T24" fmla="*/ 111 w 464"/>
                  <a:gd name="T25" fmla="*/ 9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4" h="735">
                    <a:moveTo>
                      <a:pt x="111" y="9"/>
                    </a:moveTo>
                    <a:cubicBezTo>
                      <a:pt x="111" y="9"/>
                      <a:pt x="74" y="0"/>
                      <a:pt x="64" y="45"/>
                    </a:cubicBezTo>
                    <a:cubicBezTo>
                      <a:pt x="54" y="89"/>
                      <a:pt x="0" y="364"/>
                      <a:pt x="121" y="726"/>
                    </a:cubicBezTo>
                    <a:cubicBezTo>
                      <a:pt x="121" y="726"/>
                      <a:pt x="179" y="735"/>
                      <a:pt x="231" y="714"/>
                    </a:cubicBezTo>
                    <a:cubicBezTo>
                      <a:pt x="282" y="694"/>
                      <a:pt x="354" y="632"/>
                      <a:pt x="354" y="632"/>
                    </a:cubicBezTo>
                    <a:cubicBezTo>
                      <a:pt x="348" y="605"/>
                      <a:pt x="348" y="605"/>
                      <a:pt x="348" y="605"/>
                    </a:cubicBezTo>
                    <a:cubicBezTo>
                      <a:pt x="364" y="625"/>
                      <a:pt x="364" y="625"/>
                      <a:pt x="364" y="625"/>
                    </a:cubicBezTo>
                    <a:cubicBezTo>
                      <a:pt x="399" y="595"/>
                      <a:pt x="399" y="595"/>
                      <a:pt x="399" y="595"/>
                    </a:cubicBezTo>
                    <a:cubicBezTo>
                      <a:pt x="399" y="595"/>
                      <a:pt x="375" y="561"/>
                      <a:pt x="377" y="515"/>
                    </a:cubicBezTo>
                    <a:cubicBezTo>
                      <a:pt x="377" y="515"/>
                      <a:pt x="396" y="569"/>
                      <a:pt x="423" y="576"/>
                    </a:cubicBezTo>
                    <a:cubicBezTo>
                      <a:pt x="464" y="551"/>
                      <a:pt x="464" y="551"/>
                      <a:pt x="464" y="551"/>
                    </a:cubicBezTo>
                    <a:cubicBezTo>
                      <a:pt x="464" y="551"/>
                      <a:pt x="279" y="393"/>
                      <a:pt x="197" y="143"/>
                    </a:cubicBezTo>
                    <a:cubicBezTo>
                      <a:pt x="155" y="17"/>
                      <a:pt x="148" y="7"/>
                      <a:pt x="111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94D35"/>
                  </a:gs>
                  <a:gs pos="23000">
                    <a:srgbClr val="F43E20"/>
                  </a:gs>
                  <a:gs pos="100000">
                    <a:srgbClr val="CF1717"/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2" name="ïṥ1iďe">
                <a:extLst>
                  <a:ext uri="{FF2B5EF4-FFF2-40B4-BE49-F238E27FC236}">
                    <a16:creationId xmlns:a16="http://schemas.microsoft.com/office/drawing/2014/main" id="{EBABB48F-8D8F-507B-CE98-A3D2D5F058C3}"/>
                  </a:ext>
                </a:extLst>
              </p:cNvPr>
              <p:cNvSpPr/>
              <p:nvPr/>
            </p:nvSpPr>
            <p:spPr bwMode="auto">
              <a:xfrm>
                <a:off x="5907694" y="4039172"/>
                <a:ext cx="163148" cy="914848"/>
              </a:xfrm>
              <a:custGeom>
                <a:avLst/>
                <a:gdLst>
                  <a:gd name="T0" fmla="*/ 24 w 62"/>
                  <a:gd name="T1" fmla="*/ 348 h 348"/>
                  <a:gd name="T2" fmla="*/ 50 w 62"/>
                  <a:gd name="T3" fmla="*/ 13 h 348"/>
                  <a:gd name="T4" fmla="*/ 50 w 62"/>
                  <a:gd name="T5" fmla="*/ 52 h 348"/>
                  <a:gd name="T6" fmla="*/ 43 w 62"/>
                  <a:gd name="T7" fmla="*/ 325 h 348"/>
                  <a:gd name="T8" fmla="*/ 24 w 62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48">
                    <a:moveTo>
                      <a:pt x="24" y="348"/>
                    </a:moveTo>
                    <a:cubicBezTo>
                      <a:pt x="24" y="348"/>
                      <a:pt x="0" y="66"/>
                      <a:pt x="50" y="13"/>
                    </a:cubicBezTo>
                    <a:cubicBezTo>
                      <a:pt x="62" y="0"/>
                      <a:pt x="55" y="30"/>
                      <a:pt x="50" y="52"/>
                    </a:cubicBezTo>
                    <a:cubicBezTo>
                      <a:pt x="45" y="74"/>
                      <a:pt x="24" y="257"/>
                      <a:pt x="43" y="325"/>
                    </a:cubicBezTo>
                    <a:lnTo>
                      <a:pt x="24" y="348"/>
                    </a:lnTo>
                    <a:close/>
                  </a:path>
                </a:pathLst>
              </a:custGeom>
              <a:gradFill>
                <a:gsLst>
                  <a:gs pos="61000">
                    <a:srgbClr val="FF9149">
                      <a:alpha val="0"/>
                    </a:srgbClr>
                  </a:gs>
                  <a:gs pos="33000">
                    <a:srgbClr val="FF9149"/>
                  </a:gs>
                  <a:gs pos="0">
                    <a:srgbClr val="FF914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3" name="íŝľíďe">
                <a:extLst>
                  <a:ext uri="{FF2B5EF4-FFF2-40B4-BE49-F238E27FC236}">
                    <a16:creationId xmlns:a16="http://schemas.microsoft.com/office/drawing/2014/main" id="{90F98040-064D-3328-76FA-88DF637DBE9B}"/>
                  </a:ext>
                </a:extLst>
              </p:cNvPr>
              <p:cNvSpPr/>
              <p:nvPr/>
            </p:nvSpPr>
            <p:spPr bwMode="auto">
              <a:xfrm>
                <a:off x="6070840" y="5342832"/>
                <a:ext cx="236336" cy="617522"/>
              </a:xfrm>
              <a:custGeom>
                <a:avLst/>
                <a:gdLst>
                  <a:gd name="T0" fmla="*/ 90 w 90"/>
                  <a:gd name="T1" fmla="*/ 232 h 235"/>
                  <a:gd name="T2" fmla="*/ 7 w 90"/>
                  <a:gd name="T3" fmla="*/ 0 h 235"/>
                  <a:gd name="T4" fmla="*/ 0 w 90"/>
                  <a:gd name="T5" fmla="*/ 14 h 235"/>
                  <a:gd name="T6" fmla="*/ 66 w 90"/>
                  <a:gd name="T7" fmla="*/ 235 h 235"/>
                  <a:gd name="T8" fmla="*/ 90 w 90"/>
                  <a:gd name="T9" fmla="*/ 232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35">
                    <a:moveTo>
                      <a:pt x="90" y="232"/>
                    </a:moveTo>
                    <a:cubicBezTo>
                      <a:pt x="50" y="183"/>
                      <a:pt x="14" y="1"/>
                      <a:pt x="7" y="0"/>
                    </a:cubicBezTo>
                    <a:cubicBezTo>
                      <a:pt x="0" y="0"/>
                      <a:pt x="0" y="14"/>
                      <a:pt x="0" y="14"/>
                    </a:cubicBezTo>
                    <a:cubicBezTo>
                      <a:pt x="6" y="101"/>
                      <a:pt x="49" y="200"/>
                      <a:pt x="66" y="235"/>
                    </a:cubicBezTo>
                    <a:cubicBezTo>
                      <a:pt x="73" y="234"/>
                      <a:pt x="82" y="233"/>
                      <a:pt x="90" y="232"/>
                    </a:cubicBezTo>
                    <a:close/>
                  </a:path>
                </a:pathLst>
              </a:custGeom>
              <a:gradFill>
                <a:gsLst>
                  <a:gs pos="5000">
                    <a:srgbClr val="F94D35">
                      <a:alpha val="0"/>
                    </a:srgbClr>
                  </a:gs>
                  <a:gs pos="39000">
                    <a:srgbClr val="F0562E"/>
                  </a:gs>
                  <a:gs pos="100000">
                    <a:srgbClr val="FA704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4" name="íśḷiḍê">
                <a:extLst>
                  <a:ext uri="{FF2B5EF4-FFF2-40B4-BE49-F238E27FC236}">
                    <a16:creationId xmlns:a16="http://schemas.microsoft.com/office/drawing/2014/main" id="{A06AEED1-850C-507D-BF09-CDF141A73AC6}"/>
                  </a:ext>
                </a:extLst>
              </p:cNvPr>
              <p:cNvSpPr/>
              <p:nvPr/>
            </p:nvSpPr>
            <p:spPr bwMode="auto">
              <a:xfrm>
                <a:off x="6310227" y="5015010"/>
                <a:ext cx="315622" cy="803541"/>
              </a:xfrm>
              <a:custGeom>
                <a:avLst/>
                <a:gdLst>
                  <a:gd name="T0" fmla="*/ 11 w 120"/>
                  <a:gd name="T1" fmla="*/ 50 h 306"/>
                  <a:gd name="T2" fmla="*/ 103 w 120"/>
                  <a:gd name="T3" fmla="*/ 306 h 306"/>
                  <a:gd name="T4" fmla="*/ 120 w 120"/>
                  <a:gd name="T5" fmla="*/ 294 h 306"/>
                  <a:gd name="T6" fmla="*/ 11 w 120"/>
                  <a:gd name="T7" fmla="*/ 5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306">
                    <a:moveTo>
                      <a:pt x="11" y="50"/>
                    </a:moveTo>
                    <a:cubicBezTo>
                      <a:pt x="0" y="113"/>
                      <a:pt x="77" y="260"/>
                      <a:pt x="103" y="306"/>
                    </a:cubicBezTo>
                    <a:cubicBezTo>
                      <a:pt x="109" y="302"/>
                      <a:pt x="114" y="298"/>
                      <a:pt x="120" y="294"/>
                    </a:cubicBezTo>
                    <a:cubicBezTo>
                      <a:pt x="69" y="226"/>
                      <a:pt x="20" y="0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5000">
                    <a:srgbClr val="F94D35">
                      <a:alpha val="0"/>
                    </a:srgbClr>
                  </a:gs>
                  <a:gs pos="39000">
                    <a:srgbClr val="F0562E"/>
                  </a:gs>
                  <a:gs pos="100000">
                    <a:srgbClr val="FA704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5" name="ïṧľíḋê">
                <a:extLst>
                  <a:ext uri="{FF2B5EF4-FFF2-40B4-BE49-F238E27FC236}">
                    <a16:creationId xmlns:a16="http://schemas.microsoft.com/office/drawing/2014/main" id="{4A53122C-9DDE-AFCE-51AF-5EE93BE1D1C6}"/>
                  </a:ext>
                </a:extLst>
              </p:cNvPr>
              <p:cNvSpPr/>
              <p:nvPr/>
            </p:nvSpPr>
            <p:spPr bwMode="auto">
              <a:xfrm>
                <a:off x="5980882" y="3886698"/>
                <a:ext cx="231761" cy="231761"/>
              </a:xfrm>
              <a:prstGeom prst="ellipse">
                <a:avLst/>
              </a:prstGeom>
              <a:gradFill flip="none" rotWithShape="1">
                <a:gsLst>
                  <a:gs pos="0">
                    <a:srgbClr val="97C56D"/>
                  </a:gs>
                  <a:gs pos="46000">
                    <a:srgbClr val="B3DB95"/>
                  </a:gs>
                  <a:gs pos="100000">
                    <a:srgbClr val="5A8834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6" name="î$ľïḓé">
                <a:extLst>
                  <a:ext uri="{FF2B5EF4-FFF2-40B4-BE49-F238E27FC236}">
                    <a16:creationId xmlns:a16="http://schemas.microsoft.com/office/drawing/2014/main" id="{A7B84393-2BDF-212A-83D4-1F99AC3CC3D6}"/>
                  </a:ext>
                </a:extLst>
              </p:cNvPr>
              <p:cNvSpPr/>
              <p:nvPr/>
            </p:nvSpPr>
            <p:spPr bwMode="auto">
              <a:xfrm>
                <a:off x="6085265" y="4266600"/>
                <a:ext cx="223437" cy="1133932"/>
              </a:xfrm>
              <a:custGeom>
                <a:avLst/>
                <a:gdLst>
                  <a:gd name="T0" fmla="*/ 11 w 120"/>
                  <a:gd name="T1" fmla="*/ 50 h 306"/>
                  <a:gd name="T2" fmla="*/ 103 w 120"/>
                  <a:gd name="T3" fmla="*/ 306 h 306"/>
                  <a:gd name="T4" fmla="*/ 120 w 120"/>
                  <a:gd name="T5" fmla="*/ 294 h 306"/>
                  <a:gd name="T6" fmla="*/ 11 w 120"/>
                  <a:gd name="T7" fmla="*/ 5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306">
                    <a:moveTo>
                      <a:pt x="11" y="50"/>
                    </a:moveTo>
                    <a:cubicBezTo>
                      <a:pt x="0" y="113"/>
                      <a:pt x="77" y="260"/>
                      <a:pt x="103" y="306"/>
                    </a:cubicBezTo>
                    <a:cubicBezTo>
                      <a:pt x="109" y="302"/>
                      <a:pt x="114" y="298"/>
                      <a:pt x="120" y="294"/>
                    </a:cubicBezTo>
                    <a:cubicBezTo>
                      <a:pt x="69" y="226"/>
                      <a:pt x="20" y="0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52B1A"/>
                  </a:gs>
                  <a:gs pos="39000">
                    <a:srgbClr val="E52B1A"/>
                  </a:gs>
                  <a:gs pos="100000">
                    <a:srgbClr val="E52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7" name="ïṧliḋé">
                <a:extLst>
                  <a:ext uri="{FF2B5EF4-FFF2-40B4-BE49-F238E27FC236}">
                    <a16:creationId xmlns:a16="http://schemas.microsoft.com/office/drawing/2014/main" id="{1D9C32D9-76FF-06AE-FED0-1BDCFB8B9812}"/>
                  </a:ext>
                </a:extLst>
              </p:cNvPr>
              <p:cNvSpPr/>
              <p:nvPr/>
            </p:nvSpPr>
            <p:spPr bwMode="auto">
              <a:xfrm rot="20757053">
                <a:off x="6385414" y="4469816"/>
                <a:ext cx="223437" cy="1029019"/>
              </a:xfrm>
              <a:custGeom>
                <a:avLst/>
                <a:gdLst>
                  <a:gd name="T0" fmla="*/ 11 w 120"/>
                  <a:gd name="T1" fmla="*/ 50 h 306"/>
                  <a:gd name="T2" fmla="*/ 103 w 120"/>
                  <a:gd name="T3" fmla="*/ 306 h 306"/>
                  <a:gd name="T4" fmla="*/ 120 w 120"/>
                  <a:gd name="T5" fmla="*/ 294 h 306"/>
                  <a:gd name="T6" fmla="*/ 11 w 120"/>
                  <a:gd name="T7" fmla="*/ 5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306">
                    <a:moveTo>
                      <a:pt x="11" y="50"/>
                    </a:moveTo>
                    <a:cubicBezTo>
                      <a:pt x="0" y="113"/>
                      <a:pt x="77" y="260"/>
                      <a:pt x="103" y="306"/>
                    </a:cubicBezTo>
                    <a:cubicBezTo>
                      <a:pt x="109" y="302"/>
                      <a:pt x="114" y="298"/>
                      <a:pt x="120" y="294"/>
                    </a:cubicBezTo>
                    <a:cubicBezTo>
                      <a:pt x="69" y="226"/>
                      <a:pt x="20" y="0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2616">
                      <a:alpha val="64000"/>
                    </a:srgbClr>
                  </a:gs>
                  <a:gs pos="41000">
                    <a:srgbClr val="C02616">
                      <a:alpha val="52000"/>
                    </a:srgbClr>
                  </a:gs>
                  <a:gs pos="93000">
                    <a:srgbClr val="C0261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8" name="íṡ1ïḓè">
                <a:extLst>
                  <a:ext uri="{FF2B5EF4-FFF2-40B4-BE49-F238E27FC236}">
                    <a16:creationId xmlns:a16="http://schemas.microsoft.com/office/drawing/2014/main" id="{0DCF67BF-F44D-B137-8501-AAB5E0A73F3E}"/>
                  </a:ext>
                </a:extLst>
              </p:cNvPr>
              <p:cNvSpPr/>
              <p:nvPr/>
            </p:nvSpPr>
            <p:spPr>
              <a:xfrm>
                <a:off x="6023344" y="3951730"/>
                <a:ext cx="57036" cy="569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9" name="îṩļîḑe">
                <a:extLst>
                  <a:ext uri="{FF2B5EF4-FFF2-40B4-BE49-F238E27FC236}">
                    <a16:creationId xmlns:a16="http://schemas.microsoft.com/office/drawing/2014/main" id="{B632C188-B282-A321-8370-F4E4538F9D5F}"/>
                  </a:ext>
                </a:extLst>
              </p:cNvPr>
              <p:cNvSpPr/>
              <p:nvPr/>
            </p:nvSpPr>
            <p:spPr>
              <a:xfrm flipH="1">
                <a:off x="6080379" y="3907913"/>
                <a:ext cx="41243" cy="412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6593526-C2D5-BFBD-94AA-3B89719E81E8}"/>
              </a:ext>
            </a:extLst>
          </p:cNvPr>
          <p:cNvSpPr/>
          <p:nvPr/>
        </p:nvSpPr>
        <p:spPr>
          <a:xfrm>
            <a:off x="0" y="5829300"/>
            <a:ext cx="4241466" cy="306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F386F2B-AA39-6599-369A-047B692CAAA2}"/>
              </a:ext>
            </a:extLst>
          </p:cNvPr>
          <p:cNvSpPr/>
          <p:nvPr/>
        </p:nvSpPr>
        <p:spPr>
          <a:xfrm>
            <a:off x="4293174" y="5834505"/>
            <a:ext cx="3571440" cy="3005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89E5C03B-3646-5473-7CD5-21596731C849}"/>
              </a:ext>
            </a:extLst>
          </p:cNvPr>
          <p:cNvSpPr/>
          <p:nvPr/>
        </p:nvSpPr>
        <p:spPr>
          <a:xfrm>
            <a:off x="7918806" y="5827784"/>
            <a:ext cx="4273194" cy="3065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6F18E6-A746-8B3F-C5B0-4777F22F8BC3}"/>
              </a:ext>
            </a:extLst>
          </p:cNvPr>
          <p:cNvSpPr txBox="1"/>
          <p:nvPr/>
        </p:nvSpPr>
        <p:spPr>
          <a:xfrm>
            <a:off x="1200150" y="5829300"/>
            <a:ext cx="1671638" cy="3057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前宣阶段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C808562D-F2E3-85CE-BFD1-3C65BA76258C}"/>
              </a:ext>
            </a:extLst>
          </p:cNvPr>
          <p:cNvSpPr txBox="1"/>
          <p:nvPr/>
        </p:nvSpPr>
        <p:spPr>
          <a:xfrm>
            <a:off x="9219584" y="5837108"/>
            <a:ext cx="1671638" cy="3057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收官传播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F797663-82A1-E7AD-F5B1-25EB2BDCE58F}"/>
              </a:ext>
            </a:extLst>
          </p:cNvPr>
          <p:cNvSpPr txBox="1"/>
          <p:nvPr/>
        </p:nvSpPr>
        <p:spPr>
          <a:xfrm>
            <a:off x="5143428" y="5839288"/>
            <a:ext cx="1671638" cy="3057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中期传播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73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2FB12A7-9D6A-4F24-F517-80B49F2C4D37}"/>
              </a:ext>
            </a:extLst>
          </p:cNvPr>
          <p:cNvGrpSpPr/>
          <p:nvPr/>
        </p:nvGrpSpPr>
        <p:grpSpPr>
          <a:xfrm>
            <a:off x="584199" y="505480"/>
            <a:ext cx="10875821" cy="523220"/>
            <a:chOff x="584199" y="505480"/>
            <a:chExt cx="10875821" cy="52322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B442-8D85-52B9-BDF2-58F6B369CD3F}"/>
                </a:ext>
              </a:extLst>
            </p:cNvPr>
            <p:cNvCxnSpPr/>
            <p:nvPr/>
          </p:nvCxnSpPr>
          <p:spPr>
            <a:xfrm>
              <a:off x="669924" y="1028700"/>
              <a:ext cx="1079009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54ED5C5-66AF-7B8F-78D6-253FAA6ACF4C}"/>
                </a:ext>
              </a:extLst>
            </p:cNvPr>
            <p:cNvSpPr txBox="1"/>
            <p:nvPr/>
          </p:nvSpPr>
          <p:spPr>
            <a:xfrm>
              <a:off x="584199" y="505480"/>
              <a:ext cx="10790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/>
                <a:t>中宣阶段：活动视频</a:t>
              </a:r>
              <a:r>
                <a:rPr lang="en-US" altLang="zh-CN" sz="2800" b="1" dirty="0"/>
                <a:t>+</a:t>
              </a:r>
              <a:r>
                <a:rPr lang="zh-CN" altLang="en-US" sz="2800" b="1" dirty="0"/>
                <a:t>朋友圈</a:t>
              </a:r>
              <a:r>
                <a:rPr lang="en-US" altLang="zh-CN" sz="2800" b="1" dirty="0"/>
                <a:t>+</a:t>
              </a:r>
              <a:r>
                <a:rPr lang="zh-CN" altLang="en-US" sz="2800" b="1" dirty="0"/>
                <a:t>媒体稿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8FE544A0-3CBC-98F3-CFE7-210C95CFCEDD}"/>
              </a:ext>
            </a:extLst>
          </p:cNvPr>
          <p:cNvSpPr txBox="1"/>
          <p:nvPr/>
        </p:nvSpPr>
        <p:spPr>
          <a:xfrm>
            <a:off x="584198" y="1356866"/>
            <a:ext cx="6034965" cy="411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1</a:t>
            </a:r>
            <a:r>
              <a:rPr lang="zh-CN" alt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月</a:t>
            </a:r>
            <a:r>
              <a:rPr 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18</a:t>
            </a:r>
            <a:r>
              <a:rPr lang="zh-CN" alt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日</a:t>
            </a:r>
            <a:r>
              <a:rPr 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-2</a:t>
            </a:r>
            <a:r>
              <a:rPr lang="zh-CN" alt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月</a:t>
            </a:r>
            <a:r>
              <a:rPr 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4</a:t>
            </a:r>
            <a:r>
              <a:rPr lang="zh-CN" alt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日</a:t>
            </a:r>
            <a:r>
              <a:rPr lang="en-US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 </a:t>
            </a:r>
            <a:r>
              <a:rPr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#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24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载 与邻里共新年</a:t>
            </a:r>
            <a:r>
              <a:rPr lang="en-US" altLang="zh-CN" sz="2400" b="1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#</a:t>
            </a:r>
            <a:r>
              <a:rPr lang="zh-CN" sz="2400" noProof="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 </a:t>
            </a:r>
            <a:endParaRPr lang="en-US" altLang="zh-CN" sz="2400" noProof="0" dirty="0">
              <a:solidFill>
                <a:srgbClr val="FF0000"/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各区域活动视频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朋友圈九宫格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媒体稿件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推广内容：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区域在辞旧贺新春、邻里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万家宴重点场次活动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结束后，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及时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将活动视频投稿至大社区官微视频号，并按照</a:t>
            </a:r>
            <a:r>
              <a:rPr lang="zh-CN" altLang="en-US" sz="1600" u="sng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集团统一的朋友圈图片模板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进行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朋友圈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推送；重点城市进行媒体稿推送</a:t>
            </a:r>
            <a:endParaRPr lang="en-US" altLang="zh-CN" sz="1600" noProof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注意事项：</a:t>
            </a:r>
            <a:endParaRPr lang="en-US" altLang="zh-CN" sz="16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1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、区域媒体稿件需提前</a:t>
            </a:r>
            <a:r>
              <a:rPr lang="en-US" altLang="zh-CN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10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个工作日发回集团进行审核</a:t>
            </a:r>
            <a:endParaRPr lang="en-US" altLang="zh-CN" sz="1600" noProof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2</a:t>
            </a:r>
            <a:r>
              <a:rPr lang="zh-CN" alt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汉仪旗黑-55S" panose="00020600040101010101" charset="-122"/>
                <a:sym typeface="Arial" panose="020B0604020202020204" pitchFamily="34" charset="0"/>
              </a:rPr>
              <a:t>、推送前，朋友圈文案、图片、视频内容均需提前发回集团审核</a:t>
            </a:r>
            <a:endParaRPr lang="en-US" altLang="zh-CN" sz="1600" noProof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旗黑-55S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4955B9E-DFBE-E4E6-9AE7-E9DED47F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8769" y="1478739"/>
            <a:ext cx="1984180" cy="4294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64736E7-B8E0-F293-26EE-7BDFDC775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115" y="1478739"/>
            <a:ext cx="1984180" cy="4294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8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Thanks For Watching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3382962" y="3944873"/>
            <a:ext cx="5426076" cy="310871"/>
          </a:xfrm>
        </p:spPr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Designed by </a:t>
            </a:r>
            <a:r>
              <a:rPr lang="zh-CN" altLang="en-US" dirty="0">
                <a:cs typeface="+mn-ea"/>
                <a:sym typeface="+mn-lt"/>
              </a:rPr>
              <a:t>市场企划部</a:t>
            </a:r>
            <a:endParaRPr lang="en-US" altLang="en-US" dirty="0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47CDB0-8150-A76A-1220-5978F1BEB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230795"/>
            <a:ext cx="1993740" cy="2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6C6FBC28-6E8C-05D8-EA5A-9884AC12FA1E}"/>
              </a:ext>
            </a:extLst>
          </p:cNvPr>
          <p:cNvGrpSpPr/>
          <p:nvPr/>
        </p:nvGrpSpPr>
        <p:grpSpPr>
          <a:xfrm>
            <a:off x="0" y="0"/>
            <a:ext cx="12363450" cy="6858000"/>
            <a:chOff x="-1" y="-10"/>
            <a:chExt cx="13422619" cy="6829139"/>
          </a:xfrm>
        </p:grpSpPr>
        <p:pic>
          <p:nvPicPr>
            <p:cNvPr id="2" name="图片 1" descr="D5E_8627">
              <a:extLst>
                <a:ext uri="{FF2B5EF4-FFF2-40B4-BE49-F238E27FC236}">
                  <a16:creationId xmlns:a16="http://schemas.microsoft.com/office/drawing/2014/main" id="{FB0D06A2-D423-BA97-57E7-7CE2EC81C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4495799"/>
              <a:ext cx="3418515" cy="2333330"/>
            </a:xfrm>
            <a:prstGeom prst="rect">
              <a:avLst/>
            </a:prstGeom>
          </p:spPr>
        </p:pic>
        <p:pic>
          <p:nvPicPr>
            <p:cNvPr id="3" name="图片 2" descr="lADPDgQ9rJ5KQNfNCkDND2A_3936_2624">
              <a:extLst>
                <a:ext uri="{FF2B5EF4-FFF2-40B4-BE49-F238E27FC236}">
                  <a16:creationId xmlns:a16="http://schemas.microsoft.com/office/drawing/2014/main" id="{76C22A5A-4832-F4B3-2FFE-E774A8451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414"/>
            <a:stretch>
              <a:fillRect/>
            </a:stretch>
          </p:blipFill>
          <p:spPr>
            <a:xfrm>
              <a:off x="3299131" y="2228847"/>
              <a:ext cx="3504821" cy="2266943"/>
            </a:xfrm>
            <a:prstGeom prst="rect">
              <a:avLst/>
            </a:prstGeom>
          </p:spPr>
        </p:pic>
        <p:pic>
          <p:nvPicPr>
            <p:cNvPr id="4" name="图片 3" descr="微信图片_20180119152228">
              <a:extLst>
                <a:ext uri="{FF2B5EF4-FFF2-40B4-BE49-F238E27FC236}">
                  <a16:creationId xmlns:a16="http://schemas.microsoft.com/office/drawing/2014/main" id="{DB8E6894-2CC9-CCB7-80B3-D2F65227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576" t="727" r="9050" b="-727"/>
            <a:stretch>
              <a:fillRect/>
            </a:stretch>
          </p:blipFill>
          <p:spPr>
            <a:xfrm>
              <a:off x="7425" y="2228852"/>
              <a:ext cx="3411090" cy="2266943"/>
            </a:xfrm>
            <a:prstGeom prst="rect">
              <a:avLst/>
            </a:prstGeom>
          </p:spPr>
        </p:pic>
        <p:pic>
          <p:nvPicPr>
            <p:cNvPr id="5" name="图片 4" descr="D5E_8781">
              <a:extLst>
                <a:ext uri="{FF2B5EF4-FFF2-40B4-BE49-F238E27FC236}">
                  <a16:creationId xmlns:a16="http://schemas.microsoft.com/office/drawing/2014/main" id="{79AFD3FF-4363-2F2A-D68D-95985AEE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3737" y="4495790"/>
              <a:ext cx="3411090" cy="2318130"/>
            </a:xfrm>
            <a:prstGeom prst="rect">
              <a:avLst/>
            </a:prstGeom>
          </p:spPr>
        </p:pic>
        <p:pic>
          <p:nvPicPr>
            <p:cNvPr id="6" name="图片 5" descr="11">
              <a:extLst>
                <a:ext uri="{FF2B5EF4-FFF2-40B4-BE49-F238E27FC236}">
                  <a16:creationId xmlns:a16="http://schemas.microsoft.com/office/drawing/2014/main" id="{0ADBB5F0-5425-A329-4994-63F0721E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8515" y="0"/>
              <a:ext cx="3340522" cy="2266947"/>
            </a:xfrm>
            <a:prstGeom prst="rect">
              <a:avLst/>
            </a:prstGeom>
          </p:spPr>
        </p:pic>
        <p:pic>
          <p:nvPicPr>
            <p:cNvPr id="7" name="图片 6" descr="邻里文化节7">
              <a:extLst>
                <a:ext uri="{FF2B5EF4-FFF2-40B4-BE49-F238E27FC236}">
                  <a16:creationId xmlns:a16="http://schemas.microsoft.com/office/drawing/2014/main" id="{ABC3313C-D9EE-46BD-105F-B1B6C38D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08" y="0"/>
              <a:ext cx="3420917" cy="226694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8F7289C-126C-471B-DB36-17649F3F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790" y="4454206"/>
              <a:ext cx="3418515" cy="236219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B5C434B-63FE-09FF-21EA-7E81C436A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6" b="6866"/>
            <a:stretch/>
          </p:blipFill>
          <p:spPr>
            <a:xfrm>
              <a:off x="9906922" y="2228848"/>
              <a:ext cx="3515696" cy="226694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9C98C8F-FD37-A721-579A-74E1710D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0" r="8620"/>
            <a:stretch/>
          </p:blipFill>
          <p:spPr>
            <a:xfrm>
              <a:off x="6615216" y="2228853"/>
              <a:ext cx="3411090" cy="226694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3B99C0A-9424-19DA-EEAF-2F25619B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11528" y="4492301"/>
              <a:ext cx="3411090" cy="232161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1AC4B08-867C-4560-23E2-41BB0B791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45910" y="1"/>
              <a:ext cx="3393788" cy="226694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A9379EA-AF71-ADF5-92D1-8BCAB1D0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08498" y="-10"/>
              <a:ext cx="3420917" cy="2228846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6D5DC29E-D0BA-2140-0080-5E5B1EBA3299}"/>
              </a:ext>
            </a:extLst>
          </p:cNvPr>
          <p:cNvSpPr/>
          <p:nvPr/>
        </p:nvSpPr>
        <p:spPr>
          <a:xfrm>
            <a:off x="6840" y="-12"/>
            <a:ext cx="12356610" cy="6934211"/>
          </a:xfrm>
          <a:prstGeom prst="rect">
            <a:avLst/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245F3D0-87EA-A502-891E-59ADBA7C1510}"/>
              </a:ext>
            </a:extLst>
          </p:cNvPr>
          <p:cNvGrpSpPr/>
          <p:nvPr/>
        </p:nvGrpSpPr>
        <p:grpSpPr>
          <a:xfrm>
            <a:off x="957263" y="2513167"/>
            <a:ext cx="10277475" cy="2354365"/>
            <a:chOff x="922861" y="2513167"/>
            <a:chExt cx="10277475" cy="235436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DBBAE58-9013-9263-605E-D35CB5BC7B92}"/>
                </a:ext>
              </a:extLst>
            </p:cNvPr>
            <p:cNvSpPr txBox="1"/>
            <p:nvPr/>
          </p:nvSpPr>
          <p:spPr>
            <a:xfrm>
              <a:off x="922861" y="2513167"/>
              <a:ext cx="10277475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800" dirty="0">
                  <a:solidFill>
                    <a:schemeClr val="bg1"/>
                  </a:solidFill>
                  <a:latin typeface="汉仪霸蛮体 W" panose="00020600040101010101" pitchFamily="18" charset="-122"/>
                  <a:ea typeface="汉仪霸蛮体 W" panose="00020600040101010101" pitchFamily="18" charset="-122"/>
                </a:rPr>
                <a:t>24</a:t>
              </a:r>
              <a:r>
                <a:rPr lang="zh-CN" altLang="en-US" sz="7800" dirty="0">
                  <a:solidFill>
                    <a:schemeClr val="bg1"/>
                  </a:solidFill>
                  <a:latin typeface="汉仪霸蛮体 W" panose="00020600040101010101" pitchFamily="18" charset="-122"/>
                  <a:ea typeface="汉仪霸蛮体 W" panose="00020600040101010101" pitchFamily="18" charset="-122"/>
                </a:rPr>
                <a:t>载 与邻里共新年  </a:t>
              </a:r>
              <a:endParaRPr lang="en-US" altLang="zh-CN" sz="7800" dirty="0">
                <a:solidFill>
                  <a:schemeClr val="bg1"/>
                </a:solidFill>
                <a:latin typeface="汉仪霸蛮体 W" panose="00020600040101010101" pitchFamily="18" charset="-122"/>
                <a:ea typeface="汉仪霸蛮体 W" panose="00020600040101010101" pitchFamily="18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73E729-8A39-CF21-BBE9-EEC718D3B7F5}"/>
                </a:ext>
              </a:extLst>
            </p:cNvPr>
            <p:cNvSpPr txBox="1"/>
            <p:nvPr/>
          </p:nvSpPr>
          <p:spPr>
            <a:xfrm>
              <a:off x="1720529" y="3851869"/>
              <a:ext cx="868213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新岁启封，感动依旧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191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座城市，百万业主一起过年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用爱与温暖续写重逢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2B7929A-0C39-F6A5-EF9B-8F4C50FDA137}"/>
              </a:ext>
            </a:extLst>
          </p:cNvPr>
          <p:cNvSpPr txBox="1"/>
          <p:nvPr/>
        </p:nvSpPr>
        <p:spPr>
          <a:xfrm>
            <a:off x="488159" y="426643"/>
            <a:ext cx="307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bg1">
                    <a:lumMod val="95000"/>
                  </a:schemeClr>
                </a:solidFill>
              </a:rPr>
              <a:t>#slogan</a:t>
            </a:r>
            <a:endParaRPr lang="zh-CN" alt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4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组合 521">
            <a:extLst>
              <a:ext uri="{FF2B5EF4-FFF2-40B4-BE49-F238E27FC236}">
                <a16:creationId xmlns:a16="http://schemas.microsoft.com/office/drawing/2014/main" id="{BF198287-3D5C-57CB-50BD-8EB77BDFAAC2}"/>
              </a:ext>
            </a:extLst>
          </p:cNvPr>
          <p:cNvGrpSpPr/>
          <p:nvPr/>
        </p:nvGrpSpPr>
        <p:grpSpPr>
          <a:xfrm>
            <a:off x="29935" y="4095456"/>
            <a:ext cx="12132130" cy="2762544"/>
            <a:chOff x="0" y="3268879"/>
            <a:chExt cx="11953654" cy="2721904"/>
          </a:xfrm>
          <a:solidFill>
            <a:schemeClr val="bg1">
              <a:lumMod val="95000"/>
            </a:schemeClr>
          </a:solidFill>
        </p:grpSpPr>
        <p:sp>
          <p:nvSpPr>
            <p:cNvPr id="523" name="椭圆 522">
              <a:extLst>
                <a:ext uri="{FF2B5EF4-FFF2-40B4-BE49-F238E27FC236}">
                  <a16:creationId xmlns:a16="http://schemas.microsoft.com/office/drawing/2014/main" id="{1A77CECD-4562-9392-4369-FFB5A72D176D}"/>
                </a:ext>
              </a:extLst>
            </p:cNvPr>
            <p:cNvSpPr/>
            <p:nvPr/>
          </p:nvSpPr>
          <p:spPr bwMode="auto">
            <a:xfrm>
              <a:off x="3123853" y="4465992"/>
              <a:ext cx="8738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4" name="任意多边形: 形状 523">
              <a:extLst>
                <a:ext uri="{FF2B5EF4-FFF2-40B4-BE49-F238E27FC236}">
                  <a16:creationId xmlns:a16="http://schemas.microsoft.com/office/drawing/2014/main" id="{D4CB8A9C-46CE-BAC6-5136-529ED678A798}"/>
                </a:ext>
              </a:extLst>
            </p:cNvPr>
            <p:cNvSpPr/>
            <p:nvPr/>
          </p:nvSpPr>
          <p:spPr bwMode="auto">
            <a:xfrm>
              <a:off x="3123853" y="4444147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5" name="任意多边形: 形状 524">
              <a:extLst>
                <a:ext uri="{FF2B5EF4-FFF2-40B4-BE49-F238E27FC236}">
                  <a16:creationId xmlns:a16="http://schemas.microsoft.com/office/drawing/2014/main" id="{669DFC8E-F8F8-B495-627C-830CA8D9A874}"/>
                </a:ext>
              </a:extLst>
            </p:cNvPr>
            <p:cNvSpPr/>
            <p:nvPr/>
          </p:nvSpPr>
          <p:spPr bwMode="auto">
            <a:xfrm>
              <a:off x="3110746" y="4452885"/>
              <a:ext cx="30583" cy="13107"/>
            </a:xfrm>
            <a:custGeom>
              <a:avLst/>
              <a:gdLst>
                <a:gd name="T0" fmla="*/ 4 w 4"/>
                <a:gd name="T1" fmla="*/ 1 h 2"/>
                <a:gd name="T2" fmla="*/ 2 w 4"/>
                <a:gd name="T3" fmla="*/ 0 h 2"/>
                <a:gd name="T4" fmla="*/ 2 w 4"/>
                <a:gd name="T5" fmla="*/ 0 h 2"/>
                <a:gd name="T6" fmla="*/ 0 w 4"/>
                <a:gd name="T7" fmla="*/ 1 h 2"/>
                <a:gd name="T8" fmla="*/ 1 w 4"/>
                <a:gd name="T9" fmla="*/ 2 h 2"/>
                <a:gd name="T10" fmla="*/ 2 w 4"/>
                <a:gd name="T11" fmla="*/ 2 h 2"/>
                <a:gd name="T12" fmla="*/ 4 w 4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6" name="任意多边形: 形状 525">
              <a:extLst>
                <a:ext uri="{FF2B5EF4-FFF2-40B4-BE49-F238E27FC236}">
                  <a16:creationId xmlns:a16="http://schemas.microsoft.com/office/drawing/2014/main" id="{219CDBF0-E94D-D7E8-E7E0-E0C7E73CF4A7}"/>
                </a:ext>
              </a:extLst>
            </p:cNvPr>
            <p:cNvSpPr/>
            <p:nvPr/>
          </p:nvSpPr>
          <p:spPr bwMode="auto">
            <a:xfrm>
              <a:off x="3936492" y="444414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7" name="任意多边形: 形状 526">
              <a:extLst>
                <a:ext uri="{FF2B5EF4-FFF2-40B4-BE49-F238E27FC236}">
                  <a16:creationId xmlns:a16="http://schemas.microsoft.com/office/drawing/2014/main" id="{E5F5EB32-D001-364F-325B-1FF7BEC6C23D}"/>
                </a:ext>
              </a:extLst>
            </p:cNvPr>
            <p:cNvSpPr/>
            <p:nvPr/>
          </p:nvSpPr>
          <p:spPr bwMode="auto">
            <a:xfrm>
              <a:off x="3936492" y="4426671"/>
              <a:ext cx="4369" cy="4369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8" name="任意多边形: 形状 527">
              <a:extLst>
                <a:ext uri="{FF2B5EF4-FFF2-40B4-BE49-F238E27FC236}">
                  <a16:creationId xmlns:a16="http://schemas.microsoft.com/office/drawing/2014/main" id="{331DCE85-BA91-CF2B-625F-7E3F420D6DDC}"/>
                </a:ext>
              </a:extLst>
            </p:cNvPr>
            <p:cNvSpPr/>
            <p:nvPr/>
          </p:nvSpPr>
          <p:spPr bwMode="auto">
            <a:xfrm>
              <a:off x="3927754" y="4431040"/>
              <a:ext cx="21845" cy="13107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9" name="任意多边形: 形状 528">
              <a:extLst>
                <a:ext uri="{FF2B5EF4-FFF2-40B4-BE49-F238E27FC236}">
                  <a16:creationId xmlns:a16="http://schemas.microsoft.com/office/drawing/2014/main" id="{17086D9D-6655-EBD2-F9A1-45CABF7FA40A}"/>
                </a:ext>
              </a:extLst>
            </p:cNvPr>
            <p:cNvSpPr/>
            <p:nvPr/>
          </p:nvSpPr>
          <p:spPr bwMode="auto">
            <a:xfrm>
              <a:off x="3119484" y="4426671"/>
              <a:ext cx="13107" cy="174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0 h 3"/>
                <a:gd name="T4" fmla="*/ 0 w 2"/>
                <a:gd name="T5" fmla="*/ 2 h 3"/>
                <a:gd name="T6" fmla="*/ 1 w 2"/>
                <a:gd name="T7" fmla="*/ 3 h 3"/>
                <a:gd name="T8" fmla="*/ 1 w 2"/>
                <a:gd name="T9" fmla="*/ 3 h 3"/>
                <a:gd name="T10" fmla="*/ 2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0" name="任意多边形: 形状 529">
              <a:extLst>
                <a:ext uri="{FF2B5EF4-FFF2-40B4-BE49-F238E27FC236}">
                  <a16:creationId xmlns:a16="http://schemas.microsoft.com/office/drawing/2014/main" id="{FD6042E9-FA1E-45EF-EA0D-16F978EE3332}"/>
                </a:ext>
              </a:extLst>
            </p:cNvPr>
            <p:cNvSpPr/>
            <p:nvPr/>
          </p:nvSpPr>
          <p:spPr bwMode="auto">
            <a:xfrm>
              <a:off x="3927754" y="4387350"/>
              <a:ext cx="21845" cy="39321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0 h 5"/>
                <a:gd name="T4" fmla="*/ 2 w 3"/>
                <a:gd name="T5" fmla="*/ 5 h 5"/>
                <a:gd name="T6" fmla="*/ 2 w 3"/>
                <a:gd name="T7" fmla="*/ 5 h 5"/>
                <a:gd name="T8" fmla="*/ 2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1" name="任意多边形: 形状 530">
              <a:extLst>
                <a:ext uri="{FF2B5EF4-FFF2-40B4-BE49-F238E27FC236}">
                  <a16:creationId xmlns:a16="http://schemas.microsoft.com/office/drawing/2014/main" id="{C29E7D1E-20C0-768C-506D-830AAF8CA4FD}"/>
                </a:ext>
              </a:extLst>
            </p:cNvPr>
            <p:cNvSpPr/>
            <p:nvPr/>
          </p:nvSpPr>
          <p:spPr bwMode="auto">
            <a:xfrm>
              <a:off x="2669475" y="4601432"/>
              <a:ext cx="8738" cy="17476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2" name="任意多边形: 形状 531">
              <a:extLst>
                <a:ext uri="{FF2B5EF4-FFF2-40B4-BE49-F238E27FC236}">
                  <a16:creationId xmlns:a16="http://schemas.microsoft.com/office/drawing/2014/main" id="{0E02FC4C-C94E-CFF5-FECB-68C24C8A0153}"/>
                </a:ext>
              </a:extLst>
            </p:cNvPr>
            <p:cNvSpPr/>
            <p:nvPr/>
          </p:nvSpPr>
          <p:spPr bwMode="auto">
            <a:xfrm>
              <a:off x="3123853" y="4417933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3" name="椭圆 532">
              <a:extLst>
                <a:ext uri="{FF2B5EF4-FFF2-40B4-BE49-F238E27FC236}">
                  <a16:creationId xmlns:a16="http://schemas.microsoft.com/office/drawing/2014/main" id="{94D86CBF-9F64-8349-BCCE-1EC71E773735}"/>
                </a:ext>
              </a:extLst>
            </p:cNvPr>
            <p:cNvSpPr/>
            <p:nvPr/>
          </p:nvSpPr>
          <p:spPr bwMode="auto">
            <a:xfrm>
              <a:off x="2669475" y="4618908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4" name="任意多边形: 形状 533">
              <a:extLst>
                <a:ext uri="{FF2B5EF4-FFF2-40B4-BE49-F238E27FC236}">
                  <a16:creationId xmlns:a16="http://schemas.microsoft.com/office/drawing/2014/main" id="{D50AB90C-3C0F-062E-FA3C-CF7956F1E984}"/>
                </a:ext>
              </a:extLst>
            </p:cNvPr>
            <p:cNvSpPr/>
            <p:nvPr/>
          </p:nvSpPr>
          <p:spPr bwMode="auto">
            <a:xfrm>
              <a:off x="2669475" y="4618908"/>
              <a:ext cx="8738" cy="43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5" name="任意多边形: 形状 534">
              <a:extLst>
                <a:ext uri="{FF2B5EF4-FFF2-40B4-BE49-F238E27FC236}">
                  <a16:creationId xmlns:a16="http://schemas.microsoft.com/office/drawing/2014/main" id="{036BDA09-38F6-4C6A-D32B-5E052781BBCD}"/>
                </a:ext>
              </a:extLst>
            </p:cNvPr>
            <p:cNvSpPr/>
            <p:nvPr/>
          </p:nvSpPr>
          <p:spPr bwMode="auto">
            <a:xfrm>
              <a:off x="3927754" y="4452885"/>
              <a:ext cx="21845" cy="21845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0 h 3"/>
                <a:gd name="T4" fmla="*/ 1 w 3"/>
                <a:gd name="T5" fmla="*/ 0 h 3"/>
                <a:gd name="T6" fmla="*/ 0 w 3"/>
                <a:gd name="T7" fmla="*/ 1 h 3"/>
                <a:gd name="T8" fmla="*/ 1 w 3"/>
                <a:gd name="T9" fmla="*/ 3 h 3"/>
                <a:gd name="T10" fmla="*/ 2 w 3"/>
                <a:gd name="T11" fmla="*/ 3 h 3"/>
                <a:gd name="T12" fmla="*/ 3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6" name="任意多边形: 形状 535">
              <a:extLst>
                <a:ext uri="{FF2B5EF4-FFF2-40B4-BE49-F238E27FC236}">
                  <a16:creationId xmlns:a16="http://schemas.microsoft.com/office/drawing/2014/main" id="{A3ED42AD-92BC-2D3B-3CA3-599031A472A5}"/>
                </a:ext>
              </a:extLst>
            </p:cNvPr>
            <p:cNvSpPr/>
            <p:nvPr/>
          </p:nvSpPr>
          <p:spPr bwMode="auto">
            <a:xfrm>
              <a:off x="2669475" y="4632016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7" name="任意多边形: 形状 536">
              <a:extLst>
                <a:ext uri="{FF2B5EF4-FFF2-40B4-BE49-F238E27FC236}">
                  <a16:creationId xmlns:a16="http://schemas.microsoft.com/office/drawing/2014/main" id="{E4D232E8-F2D3-C445-C465-EC71D68DB7D6}"/>
                </a:ext>
              </a:extLst>
            </p:cNvPr>
            <p:cNvSpPr/>
            <p:nvPr/>
          </p:nvSpPr>
          <p:spPr bwMode="auto">
            <a:xfrm>
              <a:off x="3110746" y="4387350"/>
              <a:ext cx="21845" cy="30583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2 w 3"/>
                <a:gd name="T5" fmla="*/ 4 h 4"/>
                <a:gd name="T6" fmla="*/ 2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8" name="任意多边形: 形状 537">
              <a:extLst>
                <a:ext uri="{FF2B5EF4-FFF2-40B4-BE49-F238E27FC236}">
                  <a16:creationId xmlns:a16="http://schemas.microsoft.com/office/drawing/2014/main" id="{A91CC0DF-2FFE-9AD6-422A-67CD049D5DD7}"/>
                </a:ext>
              </a:extLst>
            </p:cNvPr>
            <p:cNvSpPr/>
            <p:nvPr/>
          </p:nvSpPr>
          <p:spPr bwMode="auto">
            <a:xfrm>
              <a:off x="2669475" y="4640754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9" name="任意多边形: 形状 538">
              <a:extLst>
                <a:ext uri="{FF2B5EF4-FFF2-40B4-BE49-F238E27FC236}">
                  <a16:creationId xmlns:a16="http://schemas.microsoft.com/office/drawing/2014/main" id="{4DE36E62-31F5-C10C-FE2D-78B91C018EA5}"/>
                </a:ext>
              </a:extLst>
            </p:cNvPr>
            <p:cNvSpPr/>
            <p:nvPr/>
          </p:nvSpPr>
          <p:spPr bwMode="auto">
            <a:xfrm>
              <a:off x="2669475" y="4623277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0" name="任意多边形: 形状 539">
              <a:extLst>
                <a:ext uri="{FF2B5EF4-FFF2-40B4-BE49-F238E27FC236}">
                  <a16:creationId xmlns:a16="http://schemas.microsoft.com/office/drawing/2014/main" id="{CE2521A0-B948-A396-9F6F-4810C485B4EE}"/>
                </a:ext>
              </a:extLst>
            </p:cNvPr>
            <p:cNvSpPr/>
            <p:nvPr/>
          </p:nvSpPr>
          <p:spPr bwMode="auto">
            <a:xfrm>
              <a:off x="4928261" y="4103363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1" name="任意多边形: 形状 540">
              <a:extLst>
                <a:ext uri="{FF2B5EF4-FFF2-40B4-BE49-F238E27FC236}">
                  <a16:creationId xmlns:a16="http://schemas.microsoft.com/office/drawing/2014/main" id="{75E07B98-7D31-85EC-DF41-4E5CCF743668}"/>
                </a:ext>
              </a:extLst>
            </p:cNvPr>
            <p:cNvSpPr/>
            <p:nvPr/>
          </p:nvSpPr>
          <p:spPr bwMode="auto">
            <a:xfrm>
              <a:off x="2132084" y="4059673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2" name="任意多边形: 形状 541">
              <a:extLst>
                <a:ext uri="{FF2B5EF4-FFF2-40B4-BE49-F238E27FC236}">
                  <a16:creationId xmlns:a16="http://schemas.microsoft.com/office/drawing/2014/main" id="{CF3BF15D-0D7F-11C6-1B97-967AD9415445}"/>
                </a:ext>
              </a:extLst>
            </p:cNvPr>
            <p:cNvSpPr/>
            <p:nvPr/>
          </p:nvSpPr>
          <p:spPr bwMode="auto">
            <a:xfrm>
              <a:off x="4923892" y="4103363"/>
              <a:ext cx="13107" cy="2184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1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1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3 h 3"/>
                <a:gd name="T16" fmla="*/ 1 w 2"/>
                <a:gd name="T17" fmla="*/ 3 h 3"/>
                <a:gd name="T18" fmla="*/ 2 w 2"/>
                <a:gd name="T19" fmla="*/ 2 h 3"/>
                <a:gd name="T20" fmla="*/ 1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3" name="任意多边形: 形状 542">
              <a:extLst>
                <a:ext uri="{FF2B5EF4-FFF2-40B4-BE49-F238E27FC236}">
                  <a16:creationId xmlns:a16="http://schemas.microsoft.com/office/drawing/2014/main" id="{BAFAEEB5-1BB3-4160-16BF-040438A7E82A}"/>
                </a:ext>
              </a:extLst>
            </p:cNvPr>
            <p:cNvSpPr/>
            <p:nvPr/>
          </p:nvSpPr>
          <p:spPr bwMode="auto">
            <a:xfrm>
              <a:off x="4923892" y="4090256"/>
              <a:ext cx="13107" cy="1310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4" name="任意多边形: 形状 543">
              <a:extLst>
                <a:ext uri="{FF2B5EF4-FFF2-40B4-BE49-F238E27FC236}">
                  <a16:creationId xmlns:a16="http://schemas.microsoft.com/office/drawing/2014/main" id="{DB9F9EB4-53EC-826A-F6AA-5E4AED510C70}"/>
                </a:ext>
              </a:extLst>
            </p:cNvPr>
            <p:cNvSpPr/>
            <p:nvPr/>
          </p:nvSpPr>
          <p:spPr bwMode="auto">
            <a:xfrm>
              <a:off x="2132084" y="4081518"/>
              <a:ext cx="13107" cy="873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5" name="椭圆 544">
              <a:extLst>
                <a:ext uri="{FF2B5EF4-FFF2-40B4-BE49-F238E27FC236}">
                  <a16:creationId xmlns:a16="http://schemas.microsoft.com/office/drawing/2014/main" id="{73C0609C-C6D9-7CB7-6B0C-B031427FD158}"/>
                </a:ext>
              </a:extLst>
            </p:cNvPr>
            <p:cNvSpPr/>
            <p:nvPr/>
          </p:nvSpPr>
          <p:spPr bwMode="auto">
            <a:xfrm>
              <a:off x="2136454" y="4072780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6" name="任意多边形: 形状 545">
              <a:extLst>
                <a:ext uri="{FF2B5EF4-FFF2-40B4-BE49-F238E27FC236}">
                  <a16:creationId xmlns:a16="http://schemas.microsoft.com/office/drawing/2014/main" id="{C2CC7639-F224-6C25-5412-384EC7AE9F97}"/>
                </a:ext>
              </a:extLst>
            </p:cNvPr>
            <p:cNvSpPr/>
            <p:nvPr/>
          </p:nvSpPr>
          <p:spPr bwMode="auto">
            <a:xfrm>
              <a:off x="2136454" y="4090256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7" name="椭圆 546">
              <a:extLst>
                <a:ext uri="{FF2B5EF4-FFF2-40B4-BE49-F238E27FC236}">
                  <a16:creationId xmlns:a16="http://schemas.microsoft.com/office/drawing/2014/main" id="{05328822-EA34-CD70-E504-64C4161EBBAC}"/>
                </a:ext>
              </a:extLst>
            </p:cNvPr>
            <p:cNvSpPr/>
            <p:nvPr/>
          </p:nvSpPr>
          <p:spPr bwMode="auto">
            <a:xfrm>
              <a:off x="4928261" y="4090256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8" name="任意多边形: 形状 547">
              <a:extLst>
                <a:ext uri="{FF2B5EF4-FFF2-40B4-BE49-F238E27FC236}">
                  <a16:creationId xmlns:a16="http://schemas.microsoft.com/office/drawing/2014/main" id="{96BA47E0-DE2A-5258-9588-59FB4305D177}"/>
                </a:ext>
              </a:extLst>
            </p:cNvPr>
            <p:cNvSpPr/>
            <p:nvPr/>
          </p:nvSpPr>
          <p:spPr bwMode="auto">
            <a:xfrm>
              <a:off x="4390871" y="46451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9" name="椭圆 548">
              <a:extLst>
                <a:ext uri="{FF2B5EF4-FFF2-40B4-BE49-F238E27FC236}">
                  <a16:creationId xmlns:a16="http://schemas.microsoft.com/office/drawing/2014/main" id="{9301CCD7-D983-326C-FBFC-E6988801BF2C}"/>
                </a:ext>
              </a:extLst>
            </p:cNvPr>
            <p:cNvSpPr/>
            <p:nvPr/>
          </p:nvSpPr>
          <p:spPr bwMode="auto">
            <a:xfrm>
              <a:off x="4390871" y="4623277"/>
              <a:ext cx="4369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0" name="任意多边形: 形状 549">
              <a:extLst>
                <a:ext uri="{FF2B5EF4-FFF2-40B4-BE49-F238E27FC236}">
                  <a16:creationId xmlns:a16="http://schemas.microsoft.com/office/drawing/2014/main" id="{D9F174B8-2B99-EF1F-A344-D03C0BAC1F0E}"/>
                </a:ext>
              </a:extLst>
            </p:cNvPr>
            <p:cNvSpPr/>
            <p:nvPr/>
          </p:nvSpPr>
          <p:spPr bwMode="auto">
            <a:xfrm>
              <a:off x="4390871" y="4632016"/>
              <a:ext cx="0" cy="873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1 h 1"/>
                <a:gd name="T5" fmla="*/ 1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1" name="任意多边形: 形状 550">
              <a:extLst>
                <a:ext uri="{FF2B5EF4-FFF2-40B4-BE49-F238E27FC236}">
                  <a16:creationId xmlns:a16="http://schemas.microsoft.com/office/drawing/2014/main" id="{358C3258-D2DB-B74D-FD5C-9F5C1787A273}"/>
                </a:ext>
              </a:extLst>
            </p:cNvPr>
            <p:cNvSpPr/>
            <p:nvPr/>
          </p:nvSpPr>
          <p:spPr bwMode="auto">
            <a:xfrm>
              <a:off x="4390871" y="462327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2" name="任意多边形: 形状 551">
              <a:extLst>
                <a:ext uri="{FF2B5EF4-FFF2-40B4-BE49-F238E27FC236}">
                  <a16:creationId xmlns:a16="http://schemas.microsoft.com/office/drawing/2014/main" id="{D276E119-D078-9C4F-C6B7-E3F63CAADDE1}"/>
                </a:ext>
              </a:extLst>
            </p:cNvPr>
            <p:cNvSpPr/>
            <p:nvPr/>
          </p:nvSpPr>
          <p:spPr bwMode="auto">
            <a:xfrm>
              <a:off x="4382133" y="4610170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3" name="任意多边形: 形状 552">
              <a:extLst>
                <a:ext uri="{FF2B5EF4-FFF2-40B4-BE49-F238E27FC236}">
                  <a16:creationId xmlns:a16="http://schemas.microsoft.com/office/drawing/2014/main" id="{B7260086-C67D-CCF1-7447-D1EB13E7961F}"/>
                </a:ext>
              </a:extLst>
            </p:cNvPr>
            <p:cNvSpPr/>
            <p:nvPr/>
          </p:nvSpPr>
          <p:spPr bwMode="auto">
            <a:xfrm>
              <a:off x="4923892" y="4068411"/>
              <a:ext cx="13107" cy="2184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4" name="椭圆 553">
              <a:extLst>
                <a:ext uri="{FF2B5EF4-FFF2-40B4-BE49-F238E27FC236}">
                  <a16:creationId xmlns:a16="http://schemas.microsoft.com/office/drawing/2014/main" id="{B177B008-3F11-B72A-B110-33F4380D9170}"/>
                </a:ext>
              </a:extLst>
            </p:cNvPr>
            <p:cNvSpPr/>
            <p:nvPr/>
          </p:nvSpPr>
          <p:spPr bwMode="auto">
            <a:xfrm>
              <a:off x="3936492" y="4474731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5" name="任意多边形: 形状 554">
              <a:extLst>
                <a:ext uri="{FF2B5EF4-FFF2-40B4-BE49-F238E27FC236}">
                  <a16:creationId xmlns:a16="http://schemas.microsoft.com/office/drawing/2014/main" id="{06C402F1-7DB2-71A4-2F47-8137E628A7FD}"/>
                </a:ext>
              </a:extLst>
            </p:cNvPr>
            <p:cNvSpPr/>
            <p:nvPr/>
          </p:nvSpPr>
          <p:spPr bwMode="auto">
            <a:xfrm>
              <a:off x="4382133" y="4640754"/>
              <a:ext cx="13107" cy="4369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6" name="任意多边形: 形状 555">
              <a:extLst>
                <a:ext uri="{FF2B5EF4-FFF2-40B4-BE49-F238E27FC236}">
                  <a16:creationId xmlns:a16="http://schemas.microsoft.com/office/drawing/2014/main" id="{47FA07BB-BF78-FABF-08BC-C6F7EB3613C7}"/>
                </a:ext>
              </a:extLst>
            </p:cNvPr>
            <p:cNvSpPr/>
            <p:nvPr/>
          </p:nvSpPr>
          <p:spPr bwMode="auto">
            <a:xfrm>
              <a:off x="8353577" y="4465992"/>
              <a:ext cx="1533528" cy="1494207"/>
            </a:xfrm>
            <a:custGeom>
              <a:avLst/>
              <a:gdLst>
                <a:gd name="T0" fmla="*/ 17 w 216"/>
                <a:gd name="T1" fmla="*/ 208 h 209"/>
                <a:gd name="T2" fmla="*/ 106 w 216"/>
                <a:gd name="T3" fmla="*/ 97 h 209"/>
                <a:gd name="T4" fmla="*/ 184 w 216"/>
                <a:gd name="T5" fmla="*/ 173 h 209"/>
                <a:gd name="T6" fmla="*/ 199 w 216"/>
                <a:gd name="T7" fmla="*/ 209 h 209"/>
                <a:gd name="T8" fmla="*/ 216 w 216"/>
                <a:gd name="T9" fmla="*/ 209 h 209"/>
                <a:gd name="T10" fmla="*/ 208 w 216"/>
                <a:gd name="T11" fmla="*/ 168 h 209"/>
                <a:gd name="T12" fmla="*/ 106 w 216"/>
                <a:gd name="T13" fmla="*/ 1 h 209"/>
                <a:gd name="T14" fmla="*/ 0 w 216"/>
                <a:gd name="T15" fmla="*/ 208 h 209"/>
                <a:gd name="T16" fmla="*/ 17 w 216"/>
                <a:gd name="T17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09">
                  <a:moveTo>
                    <a:pt x="17" y="208"/>
                  </a:moveTo>
                  <a:cubicBezTo>
                    <a:pt x="40" y="143"/>
                    <a:pt x="77" y="98"/>
                    <a:pt x="106" y="97"/>
                  </a:cubicBezTo>
                  <a:cubicBezTo>
                    <a:pt x="130" y="97"/>
                    <a:pt x="161" y="127"/>
                    <a:pt x="184" y="173"/>
                  </a:cubicBezTo>
                  <a:cubicBezTo>
                    <a:pt x="190" y="184"/>
                    <a:pt x="195" y="196"/>
                    <a:pt x="199" y="209"/>
                  </a:cubicBezTo>
                  <a:cubicBezTo>
                    <a:pt x="205" y="209"/>
                    <a:pt x="210" y="209"/>
                    <a:pt x="216" y="209"/>
                  </a:cubicBezTo>
                  <a:cubicBezTo>
                    <a:pt x="214" y="194"/>
                    <a:pt x="211" y="181"/>
                    <a:pt x="208" y="168"/>
                  </a:cubicBezTo>
                  <a:cubicBezTo>
                    <a:pt x="187" y="69"/>
                    <a:pt x="149" y="0"/>
                    <a:pt x="106" y="1"/>
                  </a:cubicBezTo>
                  <a:cubicBezTo>
                    <a:pt x="56" y="1"/>
                    <a:pt x="19" y="89"/>
                    <a:pt x="0" y="208"/>
                  </a:cubicBezTo>
                  <a:cubicBezTo>
                    <a:pt x="6" y="208"/>
                    <a:pt x="12" y="208"/>
                    <a:pt x="1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7" name="任意多边形: 形状 556">
              <a:extLst>
                <a:ext uri="{FF2B5EF4-FFF2-40B4-BE49-F238E27FC236}">
                  <a16:creationId xmlns:a16="http://schemas.microsoft.com/office/drawing/2014/main" id="{FB10F0CD-13BF-D9D7-D206-6E29A593F7DB}"/>
                </a:ext>
              </a:extLst>
            </p:cNvPr>
            <p:cNvSpPr/>
            <p:nvPr/>
          </p:nvSpPr>
          <p:spPr bwMode="auto">
            <a:xfrm>
              <a:off x="0" y="3351891"/>
              <a:ext cx="1066042" cy="2638892"/>
            </a:xfrm>
            <a:custGeom>
              <a:avLst/>
              <a:gdLst>
                <a:gd name="T0" fmla="*/ 1 w 150"/>
                <a:gd name="T1" fmla="*/ 34 h 369"/>
                <a:gd name="T2" fmla="*/ 9 w 150"/>
                <a:gd name="T3" fmla="*/ 41 h 369"/>
                <a:gd name="T4" fmla="*/ 8 w 150"/>
                <a:gd name="T5" fmla="*/ 46 h 369"/>
                <a:gd name="T6" fmla="*/ 10 w 150"/>
                <a:gd name="T7" fmla="*/ 54 h 369"/>
                <a:gd name="T8" fmla="*/ 12 w 150"/>
                <a:gd name="T9" fmla="*/ 65 h 369"/>
                <a:gd name="T10" fmla="*/ 12 w 150"/>
                <a:gd name="T11" fmla="*/ 74 h 369"/>
                <a:gd name="T12" fmla="*/ 18 w 150"/>
                <a:gd name="T13" fmla="*/ 78 h 369"/>
                <a:gd name="T14" fmla="*/ 30 w 150"/>
                <a:gd name="T15" fmla="*/ 125 h 369"/>
                <a:gd name="T16" fmla="*/ 26 w 150"/>
                <a:gd name="T17" fmla="*/ 150 h 369"/>
                <a:gd name="T18" fmla="*/ 33 w 150"/>
                <a:gd name="T19" fmla="*/ 161 h 369"/>
                <a:gd name="T20" fmla="*/ 38 w 150"/>
                <a:gd name="T21" fmla="*/ 174 h 369"/>
                <a:gd name="T22" fmla="*/ 34 w 150"/>
                <a:gd name="T23" fmla="*/ 211 h 369"/>
                <a:gd name="T24" fmla="*/ 35 w 150"/>
                <a:gd name="T25" fmla="*/ 255 h 369"/>
                <a:gd name="T26" fmla="*/ 39 w 150"/>
                <a:gd name="T27" fmla="*/ 282 h 369"/>
                <a:gd name="T28" fmla="*/ 43 w 150"/>
                <a:gd name="T29" fmla="*/ 322 h 369"/>
                <a:gd name="T30" fmla="*/ 50 w 150"/>
                <a:gd name="T31" fmla="*/ 357 h 369"/>
                <a:gd name="T32" fmla="*/ 109 w 150"/>
                <a:gd name="T33" fmla="*/ 367 h 369"/>
                <a:gd name="T34" fmla="*/ 127 w 150"/>
                <a:gd name="T35" fmla="*/ 348 h 369"/>
                <a:gd name="T36" fmla="*/ 129 w 150"/>
                <a:gd name="T37" fmla="*/ 323 h 369"/>
                <a:gd name="T38" fmla="*/ 141 w 150"/>
                <a:gd name="T39" fmla="*/ 256 h 369"/>
                <a:gd name="T40" fmla="*/ 148 w 150"/>
                <a:gd name="T41" fmla="*/ 217 h 369"/>
                <a:gd name="T42" fmla="*/ 143 w 150"/>
                <a:gd name="T43" fmla="*/ 202 h 369"/>
                <a:gd name="T44" fmla="*/ 138 w 150"/>
                <a:gd name="T45" fmla="*/ 179 h 369"/>
                <a:gd name="T46" fmla="*/ 121 w 150"/>
                <a:gd name="T47" fmla="*/ 171 h 369"/>
                <a:gd name="T48" fmla="*/ 107 w 150"/>
                <a:gd name="T49" fmla="*/ 154 h 369"/>
                <a:gd name="T50" fmla="*/ 98 w 150"/>
                <a:gd name="T51" fmla="*/ 145 h 369"/>
                <a:gd name="T52" fmla="*/ 99 w 150"/>
                <a:gd name="T53" fmla="*/ 138 h 369"/>
                <a:gd name="T54" fmla="*/ 97 w 150"/>
                <a:gd name="T55" fmla="*/ 124 h 369"/>
                <a:gd name="T56" fmla="*/ 97 w 150"/>
                <a:gd name="T57" fmla="*/ 115 h 369"/>
                <a:gd name="T58" fmla="*/ 92 w 150"/>
                <a:gd name="T59" fmla="*/ 107 h 369"/>
                <a:gd name="T60" fmla="*/ 87 w 150"/>
                <a:gd name="T61" fmla="*/ 103 h 369"/>
                <a:gd name="T62" fmla="*/ 87 w 150"/>
                <a:gd name="T63" fmla="*/ 84 h 369"/>
                <a:gd name="T64" fmla="*/ 78 w 150"/>
                <a:gd name="T65" fmla="*/ 99 h 369"/>
                <a:gd name="T66" fmla="*/ 69 w 150"/>
                <a:gd name="T67" fmla="*/ 91 h 369"/>
                <a:gd name="T68" fmla="*/ 69 w 150"/>
                <a:gd name="T69" fmla="*/ 99 h 369"/>
                <a:gd name="T70" fmla="*/ 43 w 150"/>
                <a:gd name="T71" fmla="*/ 91 h 369"/>
                <a:gd name="T72" fmla="*/ 60 w 150"/>
                <a:gd name="T73" fmla="*/ 109 h 369"/>
                <a:gd name="T74" fmla="*/ 44 w 150"/>
                <a:gd name="T75" fmla="*/ 111 h 369"/>
                <a:gd name="T76" fmla="*/ 28 w 150"/>
                <a:gd name="T77" fmla="*/ 59 h 369"/>
                <a:gd name="T78" fmla="*/ 21 w 150"/>
                <a:gd name="T79" fmla="*/ 42 h 369"/>
                <a:gd name="T80" fmla="*/ 29 w 150"/>
                <a:gd name="T81" fmla="*/ 36 h 369"/>
                <a:gd name="T82" fmla="*/ 31 w 150"/>
                <a:gd name="T83" fmla="*/ 24 h 369"/>
                <a:gd name="T84" fmla="*/ 27 w 150"/>
                <a:gd name="T85" fmla="*/ 23 h 369"/>
                <a:gd name="T86" fmla="*/ 21 w 150"/>
                <a:gd name="T87" fmla="*/ 20 h 369"/>
                <a:gd name="T88" fmla="*/ 30 w 150"/>
                <a:gd name="T89" fmla="*/ 6 h 369"/>
                <a:gd name="T90" fmla="*/ 22 w 150"/>
                <a:gd name="T91" fmla="*/ 6 h 369"/>
                <a:gd name="T92" fmla="*/ 9 w 150"/>
                <a:gd name="T93" fmla="*/ 8 h 369"/>
                <a:gd name="T94" fmla="*/ 9 w 150"/>
                <a:gd name="T95" fmla="*/ 20 h 369"/>
                <a:gd name="T96" fmla="*/ 4 w 150"/>
                <a:gd name="T97" fmla="*/ 23 h 369"/>
                <a:gd name="T98" fmla="*/ 0 w 150"/>
                <a:gd name="T99" fmla="*/ 24 h 369"/>
                <a:gd name="T100" fmla="*/ 62 w 150"/>
                <a:gd name="T101" fmla="*/ 126 h 369"/>
                <a:gd name="T102" fmla="*/ 66 w 150"/>
                <a:gd name="T103" fmla="*/ 131 h 369"/>
                <a:gd name="T104" fmla="*/ 56 w 150"/>
                <a:gd name="T105" fmla="*/ 135 h 369"/>
                <a:gd name="T106" fmla="*/ 53 w 150"/>
                <a:gd name="T107" fmla="*/ 127 h 369"/>
                <a:gd name="T108" fmla="*/ 54 w 150"/>
                <a:gd name="T109" fmla="*/ 120 h 369"/>
                <a:gd name="T110" fmla="*/ 54 w 150"/>
                <a:gd name="T111" fmla="*/ 112 h 369"/>
                <a:gd name="T112" fmla="*/ 61 w 150"/>
                <a:gd name="T113" fmla="*/ 116 h 369"/>
                <a:gd name="T114" fmla="*/ 50 w 150"/>
                <a:gd name="T115" fmla="*/ 120 h 369"/>
                <a:gd name="T116" fmla="*/ 44 w 150"/>
                <a:gd name="T117" fmla="*/ 11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" h="369">
                  <a:moveTo>
                    <a:pt x="2" y="28"/>
                  </a:moveTo>
                  <a:cubicBezTo>
                    <a:pt x="2" y="28"/>
                    <a:pt x="2" y="31"/>
                    <a:pt x="1" y="32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5"/>
                    <a:pt x="3" y="36"/>
                    <a:pt x="5" y="37"/>
                  </a:cubicBezTo>
                  <a:cubicBezTo>
                    <a:pt x="5" y="37"/>
                    <a:pt x="6" y="37"/>
                    <a:pt x="7" y="37"/>
                  </a:cubicBezTo>
                  <a:cubicBezTo>
                    <a:pt x="6" y="38"/>
                    <a:pt x="7" y="40"/>
                    <a:pt x="9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8" y="45"/>
                    <a:pt x="8" y="46"/>
                  </a:cubicBezTo>
                  <a:cubicBezTo>
                    <a:pt x="8" y="48"/>
                    <a:pt x="9" y="49"/>
                    <a:pt x="9" y="49"/>
                  </a:cubicBezTo>
                  <a:cubicBezTo>
                    <a:pt x="9" y="49"/>
                    <a:pt x="8" y="49"/>
                    <a:pt x="8" y="51"/>
                  </a:cubicBezTo>
                  <a:cubicBezTo>
                    <a:pt x="8" y="53"/>
                    <a:pt x="10" y="54"/>
                    <a:pt x="10" y="54"/>
                  </a:cubicBezTo>
                  <a:cubicBezTo>
                    <a:pt x="10" y="54"/>
                    <a:pt x="8" y="55"/>
                    <a:pt x="9" y="57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1" y="59"/>
                    <a:pt x="12" y="64"/>
                    <a:pt x="12" y="65"/>
                  </a:cubicBezTo>
                  <a:cubicBezTo>
                    <a:pt x="11" y="67"/>
                    <a:pt x="11" y="68"/>
                    <a:pt x="11" y="68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11" y="72"/>
                    <a:pt x="12" y="72"/>
                    <a:pt x="12" y="74"/>
                  </a:cubicBezTo>
                  <a:cubicBezTo>
                    <a:pt x="12" y="77"/>
                    <a:pt x="13" y="77"/>
                    <a:pt x="13" y="77"/>
                  </a:cubicBezTo>
                  <a:cubicBezTo>
                    <a:pt x="13" y="77"/>
                    <a:pt x="14" y="81"/>
                    <a:pt x="16" y="81"/>
                  </a:cubicBezTo>
                  <a:cubicBezTo>
                    <a:pt x="17" y="81"/>
                    <a:pt x="18" y="79"/>
                    <a:pt x="18" y="78"/>
                  </a:cubicBezTo>
                  <a:cubicBezTo>
                    <a:pt x="18" y="77"/>
                    <a:pt x="19" y="83"/>
                    <a:pt x="20" y="87"/>
                  </a:cubicBezTo>
                  <a:cubicBezTo>
                    <a:pt x="20" y="91"/>
                    <a:pt x="22" y="104"/>
                    <a:pt x="25" y="111"/>
                  </a:cubicBezTo>
                  <a:cubicBezTo>
                    <a:pt x="28" y="118"/>
                    <a:pt x="29" y="122"/>
                    <a:pt x="30" y="125"/>
                  </a:cubicBezTo>
                  <a:cubicBezTo>
                    <a:pt x="31" y="129"/>
                    <a:pt x="32" y="132"/>
                    <a:pt x="31" y="134"/>
                  </a:cubicBezTo>
                  <a:cubicBezTo>
                    <a:pt x="30" y="136"/>
                    <a:pt x="27" y="144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6" y="154"/>
                    <a:pt x="26" y="157"/>
                    <a:pt x="26" y="159"/>
                  </a:cubicBezTo>
                  <a:cubicBezTo>
                    <a:pt x="27" y="160"/>
                    <a:pt x="27" y="160"/>
                    <a:pt x="28" y="160"/>
                  </a:cubicBezTo>
                  <a:cubicBezTo>
                    <a:pt x="32" y="160"/>
                    <a:pt x="32" y="161"/>
                    <a:pt x="33" y="161"/>
                  </a:cubicBezTo>
                  <a:cubicBezTo>
                    <a:pt x="33" y="161"/>
                    <a:pt x="33" y="161"/>
                    <a:pt x="33" y="162"/>
                  </a:cubicBezTo>
                  <a:cubicBezTo>
                    <a:pt x="33" y="163"/>
                    <a:pt x="33" y="165"/>
                    <a:pt x="35" y="167"/>
                  </a:cubicBezTo>
                  <a:cubicBezTo>
                    <a:pt x="37" y="169"/>
                    <a:pt x="37" y="168"/>
                    <a:pt x="38" y="174"/>
                  </a:cubicBezTo>
                  <a:cubicBezTo>
                    <a:pt x="39" y="181"/>
                    <a:pt x="39" y="181"/>
                    <a:pt x="41" y="186"/>
                  </a:cubicBezTo>
                  <a:cubicBezTo>
                    <a:pt x="43" y="191"/>
                    <a:pt x="43" y="192"/>
                    <a:pt x="43" y="192"/>
                  </a:cubicBezTo>
                  <a:cubicBezTo>
                    <a:pt x="43" y="192"/>
                    <a:pt x="37" y="200"/>
                    <a:pt x="34" y="211"/>
                  </a:cubicBezTo>
                  <a:cubicBezTo>
                    <a:pt x="32" y="221"/>
                    <a:pt x="32" y="231"/>
                    <a:pt x="34" y="233"/>
                  </a:cubicBezTo>
                  <a:cubicBezTo>
                    <a:pt x="35" y="236"/>
                    <a:pt x="36" y="238"/>
                    <a:pt x="36" y="238"/>
                  </a:cubicBezTo>
                  <a:cubicBezTo>
                    <a:pt x="36" y="238"/>
                    <a:pt x="34" y="247"/>
                    <a:pt x="35" y="255"/>
                  </a:cubicBezTo>
                  <a:cubicBezTo>
                    <a:pt x="35" y="262"/>
                    <a:pt x="35" y="267"/>
                    <a:pt x="36" y="271"/>
                  </a:cubicBezTo>
                  <a:cubicBezTo>
                    <a:pt x="37" y="274"/>
                    <a:pt x="38" y="277"/>
                    <a:pt x="38" y="277"/>
                  </a:cubicBezTo>
                  <a:cubicBezTo>
                    <a:pt x="38" y="277"/>
                    <a:pt x="38" y="280"/>
                    <a:pt x="39" y="282"/>
                  </a:cubicBezTo>
                  <a:cubicBezTo>
                    <a:pt x="40" y="285"/>
                    <a:pt x="40" y="288"/>
                    <a:pt x="40" y="288"/>
                  </a:cubicBezTo>
                  <a:cubicBezTo>
                    <a:pt x="40" y="288"/>
                    <a:pt x="40" y="304"/>
                    <a:pt x="41" y="310"/>
                  </a:cubicBezTo>
                  <a:cubicBezTo>
                    <a:pt x="42" y="316"/>
                    <a:pt x="42" y="318"/>
                    <a:pt x="43" y="322"/>
                  </a:cubicBezTo>
                  <a:cubicBezTo>
                    <a:pt x="44" y="326"/>
                    <a:pt x="45" y="331"/>
                    <a:pt x="47" y="336"/>
                  </a:cubicBezTo>
                  <a:cubicBezTo>
                    <a:pt x="48" y="341"/>
                    <a:pt x="50" y="347"/>
                    <a:pt x="50" y="347"/>
                  </a:cubicBezTo>
                  <a:cubicBezTo>
                    <a:pt x="50" y="347"/>
                    <a:pt x="51" y="350"/>
                    <a:pt x="50" y="357"/>
                  </a:cubicBezTo>
                  <a:cubicBezTo>
                    <a:pt x="50" y="360"/>
                    <a:pt x="50" y="364"/>
                    <a:pt x="49" y="369"/>
                  </a:cubicBezTo>
                  <a:cubicBezTo>
                    <a:pt x="58" y="368"/>
                    <a:pt x="66" y="368"/>
                    <a:pt x="74" y="368"/>
                  </a:cubicBezTo>
                  <a:cubicBezTo>
                    <a:pt x="86" y="368"/>
                    <a:pt x="98" y="367"/>
                    <a:pt x="109" y="367"/>
                  </a:cubicBezTo>
                  <a:cubicBezTo>
                    <a:pt x="115" y="367"/>
                    <a:pt x="121" y="366"/>
                    <a:pt x="127" y="366"/>
                  </a:cubicBezTo>
                  <a:cubicBezTo>
                    <a:pt x="127" y="363"/>
                    <a:pt x="126" y="360"/>
                    <a:pt x="126" y="358"/>
                  </a:cubicBezTo>
                  <a:cubicBezTo>
                    <a:pt x="126" y="353"/>
                    <a:pt x="127" y="348"/>
                    <a:pt x="127" y="348"/>
                  </a:cubicBezTo>
                  <a:cubicBezTo>
                    <a:pt x="127" y="348"/>
                    <a:pt x="130" y="346"/>
                    <a:pt x="129" y="342"/>
                  </a:cubicBezTo>
                  <a:cubicBezTo>
                    <a:pt x="128" y="338"/>
                    <a:pt x="128" y="328"/>
                    <a:pt x="128" y="328"/>
                  </a:cubicBezTo>
                  <a:cubicBezTo>
                    <a:pt x="128" y="328"/>
                    <a:pt x="129" y="329"/>
                    <a:pt x="129" y="323"/>
                  </a:cubicBezTo>
                  <a:cubicBezTo>
                    <a:pt x="128" y="318"/>
                    <a:pt x="124" y="259"/>
                    <a:pt x="124" y="259"/>
                  </a:cubicBezTo>
                  <a:cubicBezTo>
                    <a:pt x="124" y="259"/>
                    <a:pt x="127" y="259"/>
                    <a:pt x="129" y="261"/>
                  </a:cubicBezTo>
                  <a:cubicBezTo>
                    <a:pt x="131" y="262"/>
                    <a:pt x="138" y="262"/>
                    <a:pt x="141" y="256"/>
                  </a:cubicBezTo>
                  <a:cubicBezTo>
                    <a:pt x="145" y="249"/>
                    <a:pt x="146" y="244"/>
                    <a:pt x="147" y="241"/>
                  </a:cubicBezTo>
                  <a:cubicBezTo>
                    <a:pt x="147" y="238"/>
                    <a:pt x="150" y="233"/>
                    <a:pt x="150" y="229"/>
                  </a:cubicBezTo>
                  <a:cubicBezTo>
                    <a:pt x="149" y="226"/>
                    <a:pt x="150" y="219"/>
                    <a:pt x="148" y="217"/>
                  </a:cubicBezTo>
                  <a:cubicBezTo>
                    <a:pt x="146" y="215"/>
                    <a:pt x="147" y="211"/>
                    <a:pt x="146" y="209"/>
                  </a:cubicBezTo>
                  <a:cubicBezTo>
                    <a:pt x="145" y="207"/>
                    <a:pt x="146" y="206"/>
                    <a:pt x="145" y="205"/>
                  </a:cubicBezTo>
                  <a:cubicBezTo>
                    <a:pt x="144" y="204"/>
                    <a:pt x="143" y="202"/>
                    <a:pt x="143" y="202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3" y="180"/>
                    <a:pt x="143" y="180"/>
                    <a:pt x="143" y="180"/>
                  </a:cubicBezTo>
                  <a:cubicBezTo>
                    <a:pt x="138" y="179"/>
                    <a:pt x="138" y="179"/>
                    <a:pt x="138" y="179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9"/>
                    <a:pt x="131" y="188"/>
                    <a:pt x="130" y="187"/>
                  </a:cubicBezTo>
                  <a:cubicBezTo>
                    <a:pt x="129" y="186"/>
                    <a:pt x="123" y="175"/>
                    <a:pt x="121" y="171"/>
                  </a:cubicBezTo>
                  <a:cubicBezTo>
                    <a:pt x="119" y="167"/>
                    <a:pt x="117" y="164"/>
                    <a:pt x="115" y="162"/>
                  </a:cubicBezTo>
                  <a:cubicBezTo>
                    <a:pt x="113" y="159"/>
                    <a:pt x="112" y="159"/>
                    <a:pt x="110" y="158"/>
                  </a:cubicBezTo>
                  <a:cubicBezTo>
                    <a:pt x="108" y="157"/>
                    <a:pt x="111" y="156"/>
                    <a:pt x="107" y="154"/>
                  </a:cubicBezTo>
                  <a:cubicBezTo>
                    <a:pt x="104" y="153"/>
                    <a:pt x="100" y="150"/>
                    <a:pt x="99" y="147"/>
                  </a:cubicBezTo>
                  <a:cubicBezTo>
                    <a:pt x="99" y="145"/>
                    <a:pt x="98" y="145"/>
                    <a:pt x="98" y="145"/>
                  </a:cubicBezTo>
                  <a:cubicBezTo>
                    <a:pt x="98" y="145"/>
                    <a:pt x="98" y="145"/>
                    <a:pt x="98" y="145"/>
                  </a:cubicBezTo>
                  <a:cubicBezTo>
                    <a:pt x="98" y="145"/>
                    <a:pt x="98" y="144"/>
                    <a:pt x="98" y="145"/>
                  </a:cubicBezTo>
                  <a:cubicBezTo>
                    <a:pt x="98" y="145"/>
                    <a:pt x="100" y="145"/>
                    <a:pt x="101" y="143"/>
                  </a:cubicBezTo>
                  <a:cubicBezTo>
                    <a:pt x="101" y="142"/>
                    <a:pt x="99" y="138"/>
                    <a:pt x="99" y="138"/>
                  </a:cubicBezTo>
                  <a:cubicBezTo>
                    <a:pt x="99" y="138"/>
                    <a:pt x="100" y="134"/>
                    <a:pt x="100" y="131"/>
                  </a:cubicBezTo>
                  <a:cubicBezTo>
                    <a:pt x="99" y="129"/>
                    <a:pt x="97" y="128"/>
                    <a:pt x="97" y="128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4"/>
                    <a:pt x="97" y="126"/>
                    <a:pt x="98" y="124"/>
                  </a:cubicBezTo>
                  <a:cubicBezTo>
                    <a:pt x="99" y="122"/>
                    <a:pt x="99" y="121"/>
                    <a:pt x="98" y="118"/>
                  </a:cubicBezTo>
                  <a:cubicBezTo>
                    <a:pt x="98" y="117"/>
                    <a:pt x="98" y="116"/>
                    <a:pt x="97" y="115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4" y="109"/>
                    <a:pt x="93" y="108"/>
                    <a:pt x="92" y="10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8" y="103"/>
                    <a:pt x="88" y="103"/>
                    <a:pt x="87" y="103"/>
                  </a:cubicBezTo>
                  <a:cubicBezTo>
                    <a:pt x="86" y="102"/>
                    <a:pt x="85" y="101"/>
                    <a:pt x="84" y="101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9" y="99"/>
                    <a:pt x="78" y="99"/>
                  </a:cubicBezTo>
                  <a:cubicBezTo>
                    <a:pt x="77" y="99"/>
                    <a:pt x="75" y="99"/>
                    <a:pt x="74" y="99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7" y="100"/>
                    <a:pt x="65" y="100"/>
                    <a:pt x="64" y="102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6"/>
                    <a:pt x="60" y="108"/>
                    <a:pt x="60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07"/>
                    <a:pt x="40" y="95"/>
                    <a:pt x="36" y="86"/>
                  </a:cubicBezTo>
                  <a:cubicBezTo>
                    <a:pt x="32" y="77"/>
                    <a:pt x="33" y="79"/>
                    <a:pt x="31" y="72"/>
                  </a:cubicBezTo>
                  <a:cubicBezTo>
                    <a:pt x="29" y="65"/>
                    <a:pt x="29" y="64"/>
                    <a:pt x="28" y="59"/>
                  </a:cubicBezTo>
                  <a:cubicBezTo>
                    <a:pt x="27" y="55"/>
                    <a:pt x="25" y="52"/>
                    <a:pt x="23" y="49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2"/>
                    <a:pt x="23" y="41"/>
                    <a:pt x="23" y="40"/>
                  </a:cubicBezTo>
                  <a:cubicBezTo>
                    <a:pt x="23" y="39"/>
                    <a:pt x="22" y="38"/>
                    <a:pt x="22" y="38"/>
                  </a:cubicBezTo>
                  <a:cubicBezTo>
                    <a:pt x="22" y="38"/>
                    <a:pt x="29" y="37"/>
                    <a:pt x="29" y="36"/>
                  </a:cubicBezTo>
                  <a:cubicBezTo>
                    <a:pt x="29" y="34"/>
                    <a:pt x="32" y="34"/>
                    <a:pt x="31" y="32"/>
                  </a:cubicBezTo>
                  <a:cubicBezTo>
                    <a:pt x="30" y="30"/>
                    <a:pt x="28" y="29"/>
                    <a:pt x="29" y="27"/>
                  </a:cubicBezTo>
                  <a:cubicBezTo>
                    <a:pt x="30" y="26"/>
                    <a:pt x="31" y="24"/>
                    <a:pt x="31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1" y="20"/>
                    <a:pt x="21" y="20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2" y="17"/>
                    <a:pt x="23" y="16"/>
                    <a:pt x="24" y="14"/>
                  </a:cubicBezTo>
                  <a:cubicBezTo>
                    <a:pt x="25" y="12"/>
                    <a:pt x="30" y="8"/>
                    <a:pt x="30" y="6"/>
                  </a:cubicBezTo>
                  <a:cubicBezTo>
                    <a:pt x="30" y="4"/>
                    <a:pt x="31" y="2"/>
                    <a:pt x="30" y="2"/>
                  </a:cubicBezTo>
                  <a:cubicBezTo>
                    <a:pt x="30" y="1"/>
                    <a:pt x="28" y="4"/>
                    <a:pt x="26" y="5"/>
                  </a:cubicBezTo>
                  <a:cubicBezTo>
                    <a:pt x="24" y="6"/>
                    <a:pt x="23" y="5"/>
                    <a:pt x="22" y="6"/>
                  </a:cubicBezTo>
                  <a:cubicBezTo>
                    <a:pt x="20" y="7"/>
                    <a:pt x="22" y="2"/>
                    <a:pt x="20" y="1"/>
                  </a:cubicBezTo>
                  <a:cubicBezTo>
                    <a:pt x="18" y="0"/>
                    <a:pt x="16" y="2"/>
                    <a:pt x="14" y="4"/>
                  </a:cubicBezTo>
                  <a:cubicBezTo>
                    <a:pt x="12" y="6"/>
                    <a:pt x="11" y="5"/>
                    <a:pt x="9" y="8"/>
                  </a:cubicBezTo>
                  <a:cubicBezTo>
                    <a:pt x="7" y="11"/>
                    <a:pt x="9" y="15"/>
                    <a:pt x="10" y="18"/>
                  </a:cubicBezTo>
                  <a:cubicBezTo>
                    <a:pt x="11" y="19"/>
                    <a:pt x="11" y="20"/>
                    <a:pt x="12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" y="26"/>
                    <a:pt x="2" y="28"/>
                  </a:cubicBezTo>
                  <a:close/>
                  <a:moveTo>
                    <a:pt x="62" y="123"/>
                  </a:moveTo>
                  <a:cubicBezTo>
                    <a:pt x="62" y="124"/>
                    <a:pt x="62" y="125"/>
                    <a:pt x="62" y="126"/>
                  </a:cubicBezTo>
                  <a:cubicBezTo>
                    <a:pt x="62" y="128"/>
                    <a:pt x="63" y="129"/>
                    <a:pt x="64" y="130"/>
                  </a:cubicBezTo>
                  <a:cubicBezTo>
                    <a:pt x="65" y="130"/>
                    <a:pt x="66" y="129"/>
                    <a:pt x="66" y="129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1"/>
                    <a:pt x="65" y="133"/>
                    <a:pt x="64" y="135"/>
                  </a:cubicBezTo>
                  <a:cubicBezTo>
                    <a:pt x="63" y="137"/>
                    <a:pt x="62" y="139"/>
                    <a:pt x="62" y="139"/>
                  </a:cubicBezTo>
                  <a:cubicBezTo>
                    <a:pt x="62" y="139"/>
                    <a:pt x="58" y="137"/>
                    <a:pt x="56" y="135"/>
                  </a:cubicBezTo>
                  <a:cubicBezTo>
                    <a:pt x="55" y="134"/>
                    <a:pt x="55" y="134"/>
                    <a:pt x="54" y="133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3" y="130"/>
                    <a:pt x="54" y="129"/>
                    <a:pt x="53" y="127"/>
                  </a:cubicBezTo>
                  <a:cubicBezTo>
                    <a:pt x="52" y="126"/>
                    <a:pt x="52" y="125"/>
                    <a:pt x="52" y="124"/>
                  </a:cubicBezTo>
                  <a:cubicBezTo>
                    <a:pt x="51" y="123"/>
                    <a:pt x="51" y="122"/>
                    <a:pt x="50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61" y="121"/>
                    <a:pt x="61" y="122"/>
                    <a:pt x="62" y="123"/>
                  </a:cubicBezTo>
                  <a:close/>
                  <a:moveTo>
                    <a:pt x="54" y="112"/>
                  </a:move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59" y="113"/>
                    <a:pt x="60" y="113"/>
                  </a:cubicBezTo>
                  <a:cubicBezTo>
                    <a:pt x="60" y="115"/>
                    <a:pt x="61" y="116"/>
                    <a:pt x="61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50" y="119"/>
                    <a:pt x="49" y="119"/>
                    <a:pt x="49" y="119"/>
                  </a:cubicBezTo>
                  <a:cubicBezTo>
                    <a:pt x="48" y="117"/>
                    <a:pt x="47" y="115"/>
                    <a:pt x="47" y="115"/>
                  </a:cubicBezTo>
                  <a:cubicBezTo>
                    <a:pt x="46" y="115"/>
                    <a:pt x="44" y="114"/>
                    <a:pt x="44" y="112"/>
                  </a:cubicBezTo>
                  <a:lnTo>
                    <a:pt x="5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8" name="任意多边形: 形状 557">
              <a:extLst>
                <a:ext uri="{FF2B5EF4-FFF2-40B4-BE49-F238E27FC236}">
                  <a16:creationId xmlns:a16="http://schemas.microsoft.com/office/drawing/2014/main" id="{9988EE1C-660D-5BFF-993B-51494EEFEFC5}"/>
                </a:ext>
              </a:extLst>
            </p:cNvPr>
            <p:cNvSpPr/>
            <p:nvPr/>
          </p:nvSpPr>
          <p:spPr bwMode="auto">
            <a:xfrm>
              <a:off x="1087887" y="3675199"/>
              <a:ext cx="7265690" cy="2293739"/>
            </a:xfrm>
            <a:custGeom>
              <a:avLst/>
              <a:gdLst>
                <a:gd name="T0" fmla="*/ 78 w 1023"/>
                <a:gd name="T1" fmla="*/ 316 h 321"/>
                <a:gd name="T2" fmla="*/ 601 w 1023"/>
                <a:gd name="T3" fmla="*/ 172 h 321"/>
                <a:gd name="T4" fmla="*/ 528 w 1023"/>
                <a:gd name="T5" fmla="*/ 92 h 321"/>
                <a:gd name="T6" fmla="*/ 473 w 1023"/>
                <a:gd name="T7" fmla="*/ 187 h 321"/>
                <a:gd name="T8" fmla="*/ 459 w 1023"/>
                <a:gd name="T9" fmla="*/ 183 h 321"/>
                <a:gd name="T10" fmla="*/ 447 w 1023"/>
                <a:gd name="T11" fmla="*/ 135 h 321"/>
                <a:gd name="T12" fmla="*/ 441 w 1023"/>
                <a:gd name="T13" fmla="*/ 126 h 321"/>
                <a:gd name="T14" fmla="*/ 432 w 1023"/>
                <a:gd name="T15" fmla="*/ 143 h 321"/>
                <a:gd name="T16" fmla="*/ 430 w 1023"/>
                <a:gd name="T17" fmla="*/ 148 h 321"/>
                <a:gd name="T18" fmla="*/ 423 w 1023"/>
                <a:gd name="T19" fmla="*/ 134 h 321"/>
                <a:gd name="T20" fmla="*/ 348 w 1023"/>
                <a:gd name="T21" fmla="*/ 44 h 321"/>
                <a:gd name="T22" fmla="*/ 346 w 1023"/>
                <a:gd name="T23" fmla="*/ 23 h 321"/>
                <a:gd name="T24" fmla="*/ 345 w 1023"/>
                <a:gd name="T25" fmla="*/ 32 h 321"/>
                <a:gd name="T26" fmla="*/ 296 w 1023"/>
                <a:gd name="T27" fmla="*/ 118 h 321"/>
                <a:gd name="T28" fmla="*/ 264 w 1023"/>
                <a:gd name="T29" fmla="*/ 131 h 321"/>
                <a:gd name="T30" fmla="*/ 258 w 1023"/>
                <a:gd name="T31" fmla="*/ 138 h 321"/>
                <a:gd name="T32" fmla="*/ 248 w 1023"/>
                <a:gd name="T33" fmla="*/ 124 h 321"/>
                <a:gd name="T34" fmla="*/ 242 w 1023"/>
                <a:gd name="T35" fmla="*/ 136 h 321"/>
                <a:gd name="T36" fmla="*/ 233 w 1023"/>
                <a:gd name="T37" fmla="*/ 211 h 321"/>
                <a:gd name="T38" fmla="*/ 218 w 1023"/>
                <a:gd name="T39" fmla="*/ 151 h 321"/>
                <a:gd name="T40" fmla="*/ 161 w 1023"/>
                <a:gd name="T41" fmla="*/ 128 h 321"/>
                <a:gd name="T42" fmla="*/ 96 w 1023"/>
                <a:gd name="T43" fmla="*/ 21 h 321"/>
                <a:gd name="T44" fmla="*/ 39 w 1023"/>
                <a:gd name="T45" fmla="*/ 175 h 321"/>
                <a:gd name="T46" fmla="*/ 631 w 1023"/>
                <a:gd name="T47" fmla="*/ 301 h 321"/>
                <a:gd name="T48" fmla="*/ 876 w 1023"/>
                <a:gd name="T49" fmla="*/ 265 h 321"/>
                <a:gd name="T50" fmla="*/ 712 w 1023"/>
                <a:gd name="T51" fmla="*/ 190 h 321"/>
                <a:gd name="T52" fmla="*/ 546 w 1023"/>
                <a:gd name="T53" fmla="*/ 88 h 321"/>
                <a:gd name="T54" fmla="*/ 463 w 1023"/>
                <a:gd name="T55" fmla="*/ 145 h 321"/>
                <a:gd name="T56" fmla="*/ 408 w 1023"/>
                <a:gd name="T57" fmla="*/ 138 h 321"/>
                <a:gd name="T58" fmla="*/ 278 w 1023"/>
                <a:gd name="T59" fmla="*/ 141 h 321"/>
                <a:gd name="T60" fmla="*/ 220 w 1023"/>
                <a:gd name="T61" fmla="*/ 146 h 321"/>
                <a:gd name="T62" fmla="*/ 34 w 1023"/>
                <a:gd name="T63" fmla="*/ 248 h 321"/>
                <a:gd name="T64" fmla="*/ 93 w 1023"/>
                <a:gd name="T65" fmla="*/ 146 h 321"/>
                <a:gd name="T66" fmla="*/ 99 w 1023"/>
                <a:gd name="T67" fmla="*/ 144 h 321"/>
                <a:gd name="T68" fmla="*/ 110 w 1023"/>
                <a:gd name="T69" fmla="*/ 178 h 321"/>
                <a:gd name="T70" fmla="*/ 96 w 1023"/>
                <a:gd name="T71" fmla="*/ 133 h 321"/>
                <a:gd name="T72" fmla="*/ 80 w 1023"/>
                <a:gd name="T73" fmla="*/ 113 h 321"/>
                <a:gd name="T74" fmla="*/ 66 w 1023"/>
                <a:gd name="T75" fmla="*/ 143 h 321"/>
                <a:gd name="T76" fmla="*/ 64 w 1023"/>
                <a:gd name="T77" fmla="*/ 214 h 321"/>
                <a:gd name="T78" fmla="*/ 92 w 1023"/>
                <a:gd name="T79" fmla="*/ 219 h 321"/>
                <a:gd name="T80" fmla="*/ 117 w 1023"/>
                <a:gd name="T81" fmla="*/ 228 h 321"/>
                <a:gd name="T82" fmla="*/ 126 w 1023"/>
                <a:gd name="T83" fmla="*/ 183 h 321"/>
                <a:gd name="T84" fmla="*/ 111 w 1023"/>
                <a:gd name="T85" fmla="*/ 92 h 321"/>
                <a:gd name="T86" fmla="*/ 88 w 1023"/>
                <a:gd name="T87" fmla="*/ 93 h 321"/>
                <a:gd name="T88" fmla="*/ 77 w 1023"/>
                <a:gd name="T89" fmla="*/ 81 h 321"/>
                <a:gd name="T90" fmla="*/ 54 w 1023"/>
                <a:gd name="T91" fmla="*/ 160 h 321"/>
                <a:gd name="T92" fmla="*/ 45 w 1023"/>
                <a:gd name="T93" fmla="*/ 245 h 321"/>
                <a:gd name="T94" fmla="*/ 73 w 1023"/>
                <a:gd name="T95" fmla="*/ 226 h 321"/>
                <a:gd name="T96" fmla="*/ 100 w 1023"/>
                <a:gd name="T97" fmla="*/ 256 h 321"/>
                <a:gd name="T98" fmla="*/ 123 w 1023"/>
                <a:gd name="T99" fmla="*/ 281 h 321"/>
                <a:gd name="T100" fmla="*/ 135 w 1023"/>
                <a:gd name="T101" fmla="*/ 183 h 321"/>
                <a:gd name="T102" fmla="*/ 135 w 1023"/>
                <a:gd name="T103" fmla="*/ 131 h 321"/>
                <a:gd name="T104" fmla="*/ 141 w 1023"/>
                <a:gd name="T105" fmla="*/ 87 h 321"/>
                <a:gd name="T106" fmla="*/ 155 w 1023"/>
                <a:gd name="T107" fmla="*/ 67 h 321"/>
                <a:gd name="T108" fmla="*/ 157 w 1023"/>
                <a:gd name="T109" fmla="*/ 105 h 321"/>
                <a:gd name="T110" fmla="*/ 160 w 1023"/>
                <a:gd name="T111" fmla="*/ 72 h 321"/>
                <a:gd name="T112" fmla="*/ 147 w 1023"/>
                <a:gd name="T113" fmla="*/ 60 h 321"/>
                <a:gd name="T114" fmla="*/ 143 w 1023"/>
                <a:gd name="T115" fmla="*/ 44 h 321"/>
                <a:gd name="T116" fmla="*/ 118 w 1023"/>
                <a:gd name="T117" fmla="*/ 34 h 321"/>
                <a:gd name="T118" fmla="*/ 88 w 1023"/>
                <a:gd name="T119" fmla="*/ 63 h 321"/>
                <a:gd name="T120" fmla="*/ 72 w 1023"/>
                <a:gd name="T121" fmla="*/ 88 h 321"/>
                <a:gd name="T122" fmla="*/ 36 w 1023"/>
                <a:gd name="T123" fmla="*/ 20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3" h="321">
                  <a:moveTo>
                    <a:pt x="6" y="319"/>
                  </a:moveTo>
                  <a:cubicBezTo>
                    <a:pt x="6" y="316"/>
                    <a:pt x="6" y="316"/>
                    <a:pt x="6" y="316"/>
                  </a:cubicBezTo>
                  <a:cubicBezTo>
                    <a:pt x="10" y="300"/>
                    <a:pt x="10" y="300"/>
                    <a:pt x="10" y="300"/>
                  </a:cubicBezTo>
                  <a:cubicBezTo>
                    <a:pt x="12" y="293"/>
                    <a:pt x="12" y="293"/>
                    <a:pt x="12" y="293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4" y="285"/>
                    <a:pt x="14" y="285"/>
                    <a:pt x="14" y="285"/>
                  </a:cubicBezTo>
                  <a:cubicBezTo>
                    <a:pt x="14" y="281"/>
                    <a:pt x="16" y="279"/>
                    <a:pt x="17" y="277"/>
                  </a:cubicBezTo>
                  <a:cubicBezTo>
                    <a:pt x="18" y="275"/>
                    <a:pt x="20" y="274"/>
                    <a:pt x="22" y="274"/>
                  </a:cubicBezTo>
                  <a:cubicBezTo>
                    <a:pt x="24" y="273"/>
                    <a:pt x="26" y="275"/>
                    <a:pt x="28" y="277"/>
                  </a:cubicBezTo>
                  <a:cubicBezTo>
                    <a:pt x="28" y="279"/>
                    <a:pt x="29" y="280"/>
                    <a:pt x="29" y="282"/>
                  </a:cubicBezTo>
                  <a:cubicBezTo>
                    <a:pt x="29" y="284"/>
                    <a:pt x="29" y="286"/>
                    <a:pt x="28" y="288"/>
                  </a:cubicBezTo>
                  <a:cubicBezTo>
                    <a:pt x="28" y="289"/>
                    <a:pt x="28" y="289"/>
                    <a:pt x="28" y="289"/>
                  </a:cubicBezTo>
                  <a:cubicBezTo>
                    <a:pt x="24" y="305"/>
                    <a:pt x="24" y="305"/>
                    <a:pt x="24" y="305"/>
                  </a:cubicBezTo>
                  <a:cubicBezTo>
                    <a:pt x="21" y="317"/>
                    <a:pt x="21" y="317"/>
                    <a:pt x="21" y="317"/>
                  </a:cubicBezTo>
                  <a:cubicBezTo>
                    <a:pt x="21" y="318"/>
                    <a:pt x="21" y="318"/>
                    <a:pt x="21" y="318"/>
                  </a:cubicBezTo>
                  <a:cubicBezTo>
                    <a:pt x="23" y="318"/>
                    <a:pt x="25" y="318"/>
                    <a:pt x="27" y="318"/>
                  </a:cubicBezTo>
                  <a:cubicBezTo>
                    <a:pt x="28" y="313"/>
                    <a:pt x="28" y="313"/>
                    <a:pt x="28" y="313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87"/>
                    <a:pt x="34" y="286"/>
                    <a:pt x="35" y="284"/>
                  </a:cubicBezTo>
                  <a:cubicBezTo>
                    <a:pt x="37" y="280"/>
                    <a:pt x="41" y="278"/>
                    <a:pt x="44" y="279"/>
                  </a:cubicBezTo>
                  <a:cubicBezTo>
                    <a:pt x="48" y="279"/>
                    <a:pt x="52" y="282"/>
                    <a:pt x="53" y="286"/>
                  </a:cubicBezTo>
                  <a:cubicBezTo>
                    <a:pt x="53" y="288"/>
                    <a:pt x="53" y="291"/>
                    <a:pt x="53" y="294"/>
                  </a:cubicBezTo>
                  <a:cubicBezTo>
                    <a:pt x="52" y="298"/>
                    <a:pt x="52" y="298"/>
                    <a:pt x="52" y="298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48" y="317"/>
                    <a:pt x="48" y="317"/>
                    <a:pt x="48" y="317"/>
                  </a:cubicBezTo>
                  <a:cubicBezTo>
                    <a:pt x="49" y="317"/>
                    <a:pt x="51" y="317"/>
                    <a:pt x="53" y="316"/>
                  </a:cubicBezTo>
                  <a:cubicBezTo>
                    <a:pt x="56" y="303"/>
                    <a:pt x="56" y="303"/>
                    <a:pt x="56" y="303"/>
                  </a:cubicBezTo>
                  <a:cubicBezTo>
                    <a:pt x="57" y="299"/>
                    <a:pt x="57" y="299"/>
                    <a:pt x="57" y="299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60" y="283"/>
                    <a:pt x="69" y="280"/>
                    <a:pt x="75" y="283"/>
                  </a:cubicBezTo>
                  <a:cubicBezTo>
                    <a:pt x="76" y="284"/>
                    <a:pt x="77" y="284"/>
                    <a:pt x="78" y="285"/>
                  </a:cubicBezTo>
                  <a:cubicBezTo>
                    <a:pt x="79" y="286"/>
                    <a:pt x="80" y="287"/>
                    <a:pt x="80" y="288"/>
                  </a:cubicBezTo>
                  <a:cubicBezTo>
                    <a:pt x="82" y="290"/>
                    <a:pt x="83" y="294"/>
                    <a:pt x="82" y="298"/>
                  </a:cubicBezTo>
                  <a:cubicBezTo>
                    <a:pt x="79" y="309"/>
                    <a:pt x="79" y="309"/>
                    <a:pt x="79" y="309"/>
                  </a:cubicBezTo>
                  <a:cubicBezTo>
                    <a:pt x="78" y="316"/>
                    <a:pt x="78" y="316"/>
                    <a:pt x="78" y="316"/>
                  </a:cubicBezTo>
                  <a:cubicBezTo>
                    <a:pt x="80" y="316"/>
                    <a:pt x="81" y="315"/>
                    <a:pt x="83" y="315"/>
                  </a:cubicBezTo>
                  <a:cubicBezTo>
                    <a:pt x="85" y="305"/>
                    <a:pt x="85" y="305"/>
                    <a:pt x="85" y="305"/>
                  </a:cubicBezTo>
                  <a:cubicBezTo>
                    <a:pt x="86" y="301"/>
                    <a:pt x="86" y="301"/>
                    <a:pt x="86" y="301"/>
                  </a:cubicBezTo>
                  <a:cubicBezTo>
                    <a:pt x="89" y="290"/>
                    <a:pt x="99" y="288"/>
                    <a:pt x="104" y="293"/>
                  </a:cubicBezTo>
                  <a:cubicBezTo>
                    <a:pt x="106" y="296"/>
                    <a:pt x="107" y="300"/>
                    <a:pt x="106" y="306"/>
                  </a:cubicBezTo>
                  <a:cubicBezTo>
                    <a:pt x="104" y="315"/>
                    <a:pt x="104" y="315"/>
                    <a:pt x="104" y="315"/>
                  </a:cubicBezTo>
                  <a:cubicBezTo>
                    <a:pt x="106" y="315"/>
                    <a:pt x="107" y="315"/>
                    <a:pt x="109" y="315"/>
                  </a:cubicBezTo>
                  <a:cubicBezTo>
                    <a:pt x="110" y="313"/>
                    <a:pt x="110" y="313"/>
                    <a:pt x="110" y="313"/>
                  </a:cubicBezTo>
                  <a:cubicBezTo>
                    <a:pt x="111" y="307"/>
                    <a:pt x="111" y="307"/>
                    <a:pt x="111" y="307"/>
                  </a:cubicBezTo>
                  <a:cubicBezTo>
                    <a:pt x="114" y="293"/>
                    <a:pt x="125" y="293"/>
                    <a:pt x="126" y="303"/>
                  </a:cubicBezTo>
                  <a:cubicBezTo>
                    <a:pt x="126" y="305"/>
                    <a:pt x="126" y="307"/>
                    <a:pt x="126" y="310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26" y="315"/>
                    <a:pt x="128" y="315"/>
                    <a:pt x="130" y="315"/>
                  </a:cubicBezTo>
                  <a:cubicBezTo>
                    <a:pt x="131" y="312"/>
                    <a:pt x="131" y="312"/>
                    <a:pt x="131" y="312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1" y="315"/>
                    <a:pt x="131" y="315"/>
                    <a:pt x="131" y="315"/>
                  </a:cubicBezTo>
                  <a:cubicBezTo>
                    <a:pt x="262" y="314"/>
                    <a:pt x="392" y="321"/>
                    <a:pt x="523" y="321"/>
                  </a:cubicBezTo>
                  <a:cubicBezTo>
                    <a:pt x="536" y="321"/>
                    <a:pt x="549" y="321"/>
                    <a:pt x="563" y="321"/>
                  </a:cubicBezTo>
                  <a:cubicBezTo>
                    <a:pt x="562" y="284"/>
                    <a:pt x="562" y="284"/>
                    <a:pt x="562" y="284"/>
                  </a:cubicBezTo>
                  <a:cubicBezTo>
                    <a:pt x="562" y="276"/>
                    <a:pt x="569" y="270"/>
                    <a:pt x="577" y="270"/>
                  </a:cubicBezTo>
                  <a:cubicBezTo>
                    <a:pt x="598" y="269"/>
                    <a:pt x="598" y="269"/>
                    <a:pt x="598" y="269"/>
                  </a:cubicBezTo>
                  <a:cubicBezTo>
                    <a:pt x="607" y="269"/>
                    <a:pt x="614" y="275"/>
                    <a:pt x="614" y="283"/>
                  </a:cubicBezTo>
                  <a:cubicBezTo>
                    <a:pt x="614" y="321"/>
                    <a:pt x="614" y="321"/>
                    <a:pt x="614" y="321"/>
                  </a:cubicBezTo>
                  <a:cubicBezTo>
                    <a:pt x="724" y="320"/>
                    <a:pt x="833" y="320"/>
                    <a:pt x="943" y="320"/>
                  </a:cubicBezTo>
                  <a:cubicBezTo>
                    <a:pt x="943" y="281"/>
                    <a:pt x="943" y="281"/>
                    <a:pt x="943" y="281"/>
                  </a:cubicBezTo>
                  <a:cubicBezTo>
                    <a:pt x="952" y="294"/>
                    <a:pt x="961" y="306"/>
                    <a:pt x="970" y="319"/>
                  </a:cubicBezTo>
                  <a:cubicBezTo>
                    <a:pt x="986" y="319"/>
                    <a:pt x="1001" y="319"/>
                    <a:pt x="1016" y="319"/>
                  </a:cubicBezTo>
                  <a:cubicBezTo>
                    <a:pt x="1018" y="297"/>
                    <a:pt x="1020" y="276"/>
                    <a:pt x="1023" y="256"/>
                  </a:cubicBezTo>
                  <a:cubicBezTo>
                    <a:pt x="979" y="239"/>
                    <a:pt x="941" y="218"/>
                    <a:pt x="912" y="201"/>
                  </a:cubicBezTo>
                  <a:cubicBezTo>
                    <a:pt x="912" y="196"/>
                    <a:pt x="912" y="196"/>
                    <a:pt x="912" y="196"/>
                  </a:cubicBezTo>
                  <a:cubicBezTo>
                    <a:pt x="911" y="180"/>
                    <a:pt x="897" y="167"/>
                    <a:pt x="879" y="168"/>
                  </a:cubicBezTo>
                  <a:cubicBezTo>
                    <a:pt x="844" y="168"/>
                    <a:pt x="844" y="168"/>
                    <a:pt x="844" y="168"/>
                  </a:cubicBezTo>
                  <a:cubicBezTo>
                    <a:pt x="808" y="169"/>
                    <a:pt x="808" y="169"/>
                    <a:pt x="808" y="169"/>
                  </a:cubicBezTo>
                  <a:cubicBezTo>
                    <a:pt x="768" y="169"/>
                    <a:pt x="768" y="169"/>
                    <a:pt x="768" y="169"/>
                  </a:cubicBezTo>
                  <a:cubicBezTo>
                    <a:pt x="705" y="170"/>
                    <a:pt x="705" y="170"/>
                    <a:pt x="705" y="170"/>
                  </a:cubicBezTo>
                  <a:cubicBezTo>
                    <a:pt x="670" y="171"/>
                    <a:pt x="670" y="171"/>
                    <a:pt x="670" y="171"/>
                  </a:cubicBezTo>
                  <a:cubicBezTo>
                    <a:pt x="636" y="171"/>
                    <a:pt x="636" y="171"/>
                    <a:pt x="636" y="171"/>
                  </a:cubicBezTo>
                  <a:cubicBezTo>
                    <a:pt x="601" y="172"/>
                    <a:pt x="601" y="172"/>
                    <a:pt x="601" y="172"/>
                  </a:cubicBezTo>
                  <a:cubicBezTo>
                    <a:pt x="574" y="172"/>
                    <a:pt x="574" y="172"/>
                    <a:pt x="574" y="172"/>
                  </a:cubicBezTo>
                  <a:cubicBezTo>
                    <a:pt x="571" y="172"/>
                    <a:pt x="567" y="173"/>
                    <a:pt x="564" y="174"/>
                  </a:cubicBezTo>
                  <a:cubicBezTo>
                    <a:pt x="559" y="175"/>
                    <a:pt x="555" y="178"/>
                    <a:pt x="552" y="181"/>
                  </a:cubicBezTo>
                  <a:cubicBezTo>
                    <a:pt x="551" y="148"/>
                    <a:pt x="551" y="148"/>
                    <a:pt x="551" y="148"/>
                  </a:cubicBezTo>
                  <a:cubicBezTo>
                    <a:pt x="554" y="145"/>
                    <a:pt x="554" y="145"/>
                    <a:pt x="554" y="145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4" y="141"/>
                    <a:pt x="553" y="140"/>
                    <a:pt x="551" y="139"/>
                  </a:cubicBezTo>
                  <a:cubicBezTo>
                    <a:pt x="550" y="98"/>
                    <a:pt x="550" y="98"/>
                    <a:pt x="550" y="98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92"/>
                    <a:pt x="554" y="92"/>
                    <a:pt x="554" y="92"/>
                  </a:cubicBezTo>
                  <a:cubicBezTo>
                    <a:pt x="554" y="91"/>
                    <a:pt x="552" y="90"/>
                    <a:pt x="549" y="89"/>
                  </a:cubicBezTo>
                  <a:cubicBezTo>
                    <a:pt x="549" y="79"/>
                    <a:pt x="549" y="79"/>
                    <a:pt x="549" y="79"/>
                  </a:cubicBezTo>
                  <a:cubicBezTo>
                    <a:pt x="551" y="79"/>
                    <a:pt x="551" y="79"/>
                    <a:pt x="551" y="79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0" y="74"/>
                    <a:pt x="550" y="74"/>
                    <a:pt x="550" y="74"/>
                  </a:cubicBezTo>
                  <a:cubicBezTo>
                    <a:pt x="550" y="72"/>
                    <a:pt x="550" y="72"/>
                    <a:pt x="550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1"/>
                    <a:pt x="549" y="70"/>
                    <a:pt x="549" y="70"/>
                  </a:cubicBezTo>
                  <a:cubicBezTo>
                    <a:pt x="548" y="68"/>
                    <a:pt x="547" y="67"/>
                    <a:pt x="546" y="66"/>
                  </a:cubicBezTo>
                  <a:cubicBezTo>
                    <a:pt x="546" y="66"/>
                    <a:pt x="545" y="65"/>
                    <a:pt x="544" y="65"/>
                  </a:cubicBezTo>
                  <a:cubicBezTo>
                    <a:pt x="544" y="64"/>
                    <a:pt x="543" y="64"/>
                    <a:pt x="542" y="63"/>
                  </a:cubicBezTo>
                  <a:cubicBezTo>
                    <a:pt x="542" y="63"/>
                    <a:pt x="542" y="63"/>
                    <a:pt x="542" y="63"/>
                  </a:cubicBezTo>
                  <a:cubicBezTo>
                    <a:pt x="542" y="63"/>
                    <a:pt x="542" y="63"/>
                    <a:pt x="541" y="63"/>
                  </a:cubicBezTo>
                  <a:cubicBezTo>
                    <a:pt x="541" y="63"/>
                    <a:pt x="541" y="63"/>
                    <a:pt x="541" y="63"/>
                  </a:cubicBezTo>
                  <a:cubicBezTo>
                    <a:pt x="541" y="63"/>
                    <a:pt x="540" y="63"/>
                    <a:pt x="540" y="63"/>
                  </a:cubicBezTo>
                  <a:cubicBezTo>
                    <a:pt x="540" y="63"/>
                    <a:pt x="540" y="63"/>
                    <a:pt x="540" y="63"/>
                  </a:cubicBezTo>
                  <a:cubicBezTo>
                    <a:pt x="539" y="64"/>
                    <a:pt x="538" y="64"/>
                    <a:pt x="538" y="65"/>
                  </a:cubicBezTo>
                  <a:cubicBezTo>
                    <a:pt x="538" y="65"/>
                    <a:pt x="538" y="65"/>
                    <a:pt x="538" y="65"/>
                  </a:cubicBezTo>
                  <a:cubicBezTo>
                    <a:pt x="538" y="65"/>
                    <a:pt x="537" y="65"/>
                    <a:pt x="537" y="65"/>
                  </a:cubicBezTo>
                  <a:cubicBezTo>
                    <a:pt x="535" y="67"/>
                    <a:pt x="533" y="69"/>
                    <a:pt x="533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3" y="79"/>
                    <a:pt x="533" y="79"/>
                    <a:pt x="533" y="79"/>
                  </a:cubicBezTo>
                  <a:cubicBezTo>
                    <a:pt x="533" y="89"/>
                    <a:pt x="533" y="89"/>
                    <a:pt x="533" y="89"/>
                  </a:cubicBezTo>
                  <a:cubicBezTo>
                    <a:pt x="530" y="90"/>
                    <a:pt x="529" y="91"/>
                    <a:pt x="528" y="92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8" y="95"/>
                    <a:pt x="528" y="95"/>
                    <a:pt x="528" y="95"/>
                  </a:cubicBezTo>
                  <a:cubicBezTo>
                    <a:pt x="532" y="98"/>
                    <a:pt x="532" y="98"/>
                    <a:pt x="532" y="98"/>
                  </a:cubicBezTo>
                  <a:cubicBezTo>
                    <a:pt x="532" y="100"/>
                    <a:pt x="532" y="100"/>
                    <a:pt x="532" y="100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31" y="135"/>
                    <a:pt x="531" y="135"/>
                    <a:pt x="531" y="135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0" y="139"/>
                    <a:pt x="528" y="140"/>
                    <a:pt x="528" y="141"/>
                  </a:cubicBezTo>
                  <a:cubicBezTo>
                    <a:pt x="528" y="141"/>
                    <a:pt x="528" y="141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30" y="147"/>
                    <a:pt x="530" y="147"/>
                    <a:pt x="530" y="147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0" y="183"/>
                    <a:pt x="530" y="183"/>
                    <a:pt x="530" y="183"/>
                  </a:cubicBezTo>
                  <a:cubicBezTo>
                    <a:pt x="528" y="184"/>
                    <a:pt x="526" y="185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9"/>
                    <a:pt x="526" y="189"/>
                    <a:pt x="526" y="189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29" y="216"/>
                    <a:pt x="529" y="216"/>
                    <a:pt x="529" y="216"/>
                  </a:cubicBezTo>
                  <a:cubicBezTo>
                    <a:pt x="529" y="227"/>
                    <a:pt x="529" y="227"/>
                    <a:pt x="529" y="227"/>
                  </a:cubicBezTo>
                  <a:cubicBezTo>
                    <a:pt x="529" y="231"/>
                    <a:pt x="529" y="231"/>
                    <a:pt x="529" y="231"/>
                  </a:cubicBezTo>
                  <a:cubicBezTo>
                    <a:pt x="528" y="231"/>
                    <a:pt x="528" y="231"/>
                    <a:pt x="528" y="231"/>
                  </a:cubicBezTo>
                  <a:cubicBezTo>
                    <a:pt x="527" y="231"/>
                    <a:pt x="527" y="231"/>
                    <a:pt x="527" y="231"/>
                  </a:cubicBezTo>
                  <a:cubicBezTo>
                    <a:pt x="524" y="231"/>
                    <a:pt x="524" y="231"/>
                    <a:pt x="524" y="231"/>
                  </a:cubicBezTo>
                  <a:cubicBezTo>
                    <a:pt x="519" y="231"/>
                    <a:pt x="519" y="231"/>
                    <a:pt x="519" y="231"/>
                  </a:cubicBezTo>
                  <a:cubicBezTo>
                    <a:pt x="516" y="231"/>
                    <a:pt x="516" y="231"/>
                    <a:pt x="516" y="231"/>
                  </a:cubicBezTo>
                  <a:cubicBezTo>
                    <a:pt x="515" y="231"/>
                    <a:pt x="515" y="231"/>
                    <a:pt x="515" y="231"/>
                  </a:cubicBezTo>
                  <a:cubicBezTo>
                    <a:pt x="472" y="230"/>
                    <a:pt x="472" y="230"/>
                    <a:pt x="472" y="230"/>
                  </a:cubicBezTo>
                  <a:cubicBezTo>
                    <a:pt x="472" y="216"/>
                    <a:pt x="472" y="216"/>
                    <a:pt x="472" y="216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1"/>
                    <a:pt x="473" y="211"/>
                    <a:pt x="471" y="210"/>
                  </a:cubicBezTo>
                  <a:cubicBezTo>
                    <a:pt x="471" y="188"/>
                    <a:pt x="471" y="188"/>
                    <a:pt x="471" y="188"/>
                  </a:cubicBezTo>
                  <a:cubicBezTo>
                    <a:pt x="473" y="187"/>
                    <a:pt x="473" y="187"/>
                    <a:pt x="473" y="187"/>
                  </a:cubicBezTo>
                  <a:cubicBezTo>
                    <a:pt x="473" y="185"/>
                    <a:pt x="473" y="185"/>
                    <a:pt x="473" y="185"/>
                  </a:cubicBezTo>
                  <a:cubicBezTo>
                    <a:pt x="473" y="184"/>
                    <a:pt x="472" y="183"/>
                    <a:pt x="471" y="183"/>
                  </a:cubicBezTo>
                  <a:cubicBezTo>
                    <a:pt x="470" y="158"/>
                    <a:pt x="470" y="158"/>
                    <a:pt x="470" y="158"/>
                  </a:cubicBezTo>
                  <a:cubicBezTo>
                    <a:pt x="473" y="156"/>
                    <a:pt x="473" y="156"/>
                    <a:pt x="473" y="156"/>
                  </a:cubicBezTo>
                  <a:cubicBezTo>
                    <a:pt x="473" y="154"/>
                    <a:pt x="473" y="154"/>
                    <a:pt x="473" y="154"/>
                  </a:cubicBezTo>
                  <a:cubicBezTo>
                    <a:pt x="473" y="153"/>
                    <a:pt x="472" y="153"/>
                    <a:pt x="470" y="152"/>
                  </a:cubicBezTo>
                  <a:cubicBezTo>
                    <a:pt x="470" y="146"/>
                    <a:pt x="470" y="146"/>
                    <a:pt x="470" y="146"/>
                  </a:cubicBezTo>
                  <a:cubicBezTo>
                    <a:pt x="471" y="146"/>
                    <a:pt x="471" y="146"/>
                    <a:pt x="471" y="146"/>
                  </a:cubicBezTo>
                  <a:cubicBezTo>
                    <a:pt x="473" y="144"/>
                    <a:pt x="473" y="144"/>
                    <a:pt x="473" y="144"/>
                  </a:cubicBezTo>
                  <a:cubicBezTo>
                    <a:pt x="470" y="143"/>
                    <a:pt x="470" y="143"/>
                    <a:pt x="470" y="143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1"/>
                    <a:pt x="470" y="141"/>
                    <a:pt x="470" y="141"/>
                  </a:cubicBezTo>
                  <a:cubicBezTo>
                    <a:pt x="470" y="141"/>
                    <a:pt x="470" y="141"/>
                    <a:pt x="470" y="140"/>
                  </a:cubicBezTo>
                  <a:cubicBezTo>
                    <a:pt x="469" y="139"/>
                    <a:pt x="469" y="139"/>
                    <a:pt x="468" y="138"/>
                  </a:cubicBezTo>
                  <a:cubicBezTo>
                    <a:pt x="468" y="138"/>
                    <a:pt x="467" y="138"/>
                    <a:pt x="467" y="137"/>
                  </a:cubicBezTo>
                  <a:cubicBezTo>
                    <a:pt x="467" y="137"/>
                    <a:pt x="466" y="137"/>
                    <a:pt x="466" y="136"/>
                  </a:cubicBezTo>
                  <a:cubicBezTo>
                    <a:pt x="466" y="136"/>
                    <a:pt x="466" y="136"/>
                    <a:pt x="466" y="136"/>
                  </a:cubicBezTo>
                  <a:cubicBezTo>
                    <a:pt x="466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4" y="137"/>
                    <a:pt x="463" y="137"/>
                    <a:pt x="463" y="137"/>
                  </a:cubicBezTo>
                  <a:cubicBezTo>
                    <a:pt x="463" y="137"/>
                    <a:pt x="463" y="137"/>
                    <a:pt x="463" y="137"/>
                  </a:cubicBezTo>
                  <a:cubicBezTo>
                    <a:pt x="462" y="138"/>
                    <a:pt x="460" y="140"/>
                    <a:pt x="460" y="141"/>
                  </a:cubicBezTo>
                  <a:cubicBezTo>
                    <a:pt x="460" y="142"/>
                    <a:pt x="460" y="142"/>
                    <a:pt x="460" y="142"/>
                  </a:cubicBezTo>
                  <a:cubicBezTo>
                    <a:pt x="460" y="143"/>
                    <a:pt x="460" y="143"/>
                    <a:pt x="460" y="143"/>
                  </a:cubicBezTo>
                  <a:cubicBezTo>
                    <a:pt x="457" y="144"/>
                    <a:pt x="457" y="144"/>
                    <a:pt x="457" y="144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60" y="146"/>
                    <a:pt x="460" y="146"/>
                    <a:pt x="460" y="146"/>
                  </a:cubicBezTo>
                  <a:cubicBezTo>
                    <a:pt x="460" y="152"/>
                    <a:pt x="460" y="152"/>
                    <a:pt x="460" y="152"/>
                  </a:cubicBezTo>
                  <a:cubicBezTo>
                    <a:pt x="458" y="153"/>
                    <a:pt x="457" y="153"/>
                    <a:pt x="457" y="154"/>
                  </a:cubicBezTo>
                  <a:cubicBezTo>
                    <a:pt x="457" y="154"/>
                    <a:pt x="457" y="154"/>
                    <a:pt x="457" y="154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60" y="158"/>
                    <a:pt x="460" y="158"/>
                    <a:pt x="460" y="158"/>
                  </a:cubicBezTo>
                  <a:cubicBezTo>
                    <a:pt x="459" y="165"/>
                    <a:pt x="459" y="165"/>
                    <a:pt x="459" y="165"/>
                  </a:cubicBezTo>
                  <a:cubicBezTo>
                    <a:pt x="459" y="181"/>
                    <a:pt x="459" y="181"/>
                    <a:pt x="459" y="181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8" y="183"/>
                    <a:pt x="457" y="184"/>
                    <a:pt x="457" y="184"/>
                  </a:cubicBezTo>
                  <a:cubicBezTo>
                    <a:pt x="457" y="184"/>
                    <a:pt x="457" y="184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8" y="188"/>
                    <a:pt x="458" y="188"/>
                    <a:pt x="458" y="188"/>
                  </a:cubicBezTo>
                  <a:cubicBezTo>
                    <a:pt x="459" y="188"/>
                    <a:pt x="459" y="188"/>
                    <a:pt x="459" y="188"/>
                  </a:cubicBezTo>
                  <a:cubicBezTo>
                    <a:pt x="458" y="210"/>
                    <a:pt x="458" y="210"/>
                    <a:pt x="458" y="210"/>
                  </a:cubicBezTo>
                  <a:cubicBezTo>
                    <a:pt x="457" y="211"/>
                    <a:pt x="456" y="211"/>
                    <a:pt x="455" y="212"/>
                  </a:cubicBezTo>
                  <a:cubicBezTo>
                    <a:pt x="455" y="212"/>
                    <a:pt x="455" y="212"/>
                    <a:pt x="455" y="212"/>
                  </a:cubicBezTo>
                  <a:cubicBezTo>
                    <a:pt x="455" y="214"/>
                    <a:pt x="455" y="214"/>
                    <a:pt x="455" y="214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30"/>
                    <a:pt x="458" y="230"/>
                    <a:pt x="458" y="230"/>
                  </a:cubicBezTo>
                  <a:cubicBezTo>
                    <a:pt x="456" y="230"/>
                    <a:pt x="456" y="230"/>
                    <a:pt x="456" y="230"/>
                  </a:cubicBezTo>
                  <a:cubicBezTo>
                    <a:pt x="452" y="230"/>
                    <a:pt x="452" y="230"/>
                    <a:pt x="452" y="230"/>
                  </a:cubicBezTo>
                  <a:cubicBezTo>
                    <a:pt x="451" y="230"/>
                    <a:pt x="451" y="230"/>
                    <a:pt x="451" y="230"/>
                  </a:cubicBezTo>
                  <a:cubicBezTo>
                    <a:pt x="447" y="230"/>
                    <a:pt x="447" y="230"/>
                    <a:pt x="447" y="230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1"/>
                    <a:pt x="448" y="141"/>
                    <a:pt x="448" y="141"/>
                  </a:cubicBezTo>
                  <a:cubicBezTo>
                    <a:pt x="448" y="139"/>
                    <a:pt x="449" y="140"/>
                    <a:pt x="449" y="139"/>
                  </a:cubicBezTo>
                  <a:cubicBezTo>
                    <a:pt x="449" y="139"/>
                    <a:pt x="449" y="139"/>
                    <a:pt x="448" y="139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8" y="138"/>
                    <a:pt x="448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4"/>
                    <a:pt x="447" y="133"/>
                    <a:pt x="447" y="133"/>
                  </a:cubicBezTo>
                  <a:cubicBezTo>
                    <a:pt x="447" y="133"/>
                    <a:pt x="446" y="134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6" y="136"/>
                    <a:pt x="447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5" y="138"/>
                    <a:pt x="445" y="139"/>
                  </a:cubicBezTo>
                  <a:cubicBezTo>
                    <a:pt x="445" y="139"/>
                    <a:pt x="445" y="139"/>
                    <a:pt x="445" y="139"/>
                  </a:cubicBezTo>
                  <a:cubicBezTo>
                    <a:pt x="445" y="139"/>
                    <a:pt x="444" y="139"/>
                    <a:pt x="444" y="139"/>
                  </a:cubicBezTo>
                  <a:cubicBezTo>
                    <a:pt x="444" y="140"/>
                    <a:pt x="445" y="139"/>
                    <a:pt x="445" y="141"/>
                  </a:cubicBezTo>
                  <a:cubicBezTo>
                    <a:pt x="445" y="141"/>
                    <a:pt x="445" y="141"/>
                    <a:pt x="446" y="142"/>
                  </a:cubicBezTo>
                  <a:cubicBezTo>
                    <a:pt x="445" y="142"/>
                    <a:pt x="445" y="142"/>
                    <a:pt x="445" y="142"/>
                  </a:cubicBezTo>
                  <a:cubicBezTo>
                    <a:pt x="445" y="142"/>
                    <a:pt x="445" y="142"/>
                    <a:pt x="446" y="142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2" y="153"/>
                    <a:pt x="442" y="153"/>
                    <a:pt x="442" y="153"/>
                  </a:cubicBezTo>
                  <a:cubicBezTo>
                    <a:pt x="442" y="132"/>
                    <a:pt x="442" y="132"/>
                    <a:pt x="442" y="132"/>
                  </a:cubicBezTo>
                  <a:cubicBezTo>
                    <a:pt x="442" y="132"/>
                    <a:pt x="442" y="132"/>
                    <a:pt x="442" y="131"/>
                  </a:cubicBezTo>
                  <a:cubicBezTo>
                    <a:pt x="442" y="131"/>
                    <a:pt x="442" y="131"/>
                    <a:pt x="442" y="131"/>
                  </a:cubicBezTo>
                  <a:cubicBezTo>
                    <a:pt x="442" y="131"/>
                    <a:pt x="442" y="130"/>
                    <a:pt x="442" y="130"/>
                  </a:cubicBezTo>
                  <a:cubicBezTo>
                    <a:pt x="443" y="128"/>
                    <a:pt x="444" y="129"/>
                    <a:pt x="444" y="129"/>
                  </a:cubicBezTo>
                  <a:cubicBezTo>
                    <a:pt x="444" y="129"/>
                    <a:pt x="443" y="128"/>
                    <a:pt x="443" y="128"/>
                  </a:cubicBezTo>
                  <a:cubicBezTo>
                    <a:pt x="443" y="128"/>
                    <a:pt x="443" y="128"/>
                    <a:pt x="443" y="128"/>
                  </a:cubicBezTo>
                  <a:cubicBezTo>
                    <a:pt x="443" y="127"/>
                    <a:pt x="442" y="127"/>
                    <a:pt x="441" y="127"/>
                  </a:cubicBezTo>
                  <a:cubicBezTo>
                    <a:pt x="441" y="127"/>
                    <a:pt x="441" y="127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2" y="126"/>
                    <a:pt x="442" y="126"/>
                  </a:cubicBezTo>
                  <a:cubicBezTo>
                    <a:pt x="442" y="126"/>
                    <a:pt x="441" y="126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2" y="125"/>
                    <a:pt x="442" y="125"/>
                  </a:cubicBezTo>
                  <a:cubicBezTo>
                    <a:pt x="442" y="125"/>
                    <a:pt x="441" y="125"/>
                    <a:pt x="441" y="125"/>
                  </a:cubicBezTo>
                  <a:cubicBezTo>
                    <a:pt x="441" y="125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3"/>
                    <a:pt x="441" y="123"/>
                  </a:cubicBezTo>
                  <a:cubicBezTo>
                    <a:pt x="441" y="123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40" y="127"/>
                    <a:pt x="440" y="127"/>
                    <a:pt x="440" y="128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39" y="128"/>
                    <a:pt x="439" y="129"/>
                    <a:pt x="439" y="129"/>
                  </a:cubicBezTo>
                  <a:cubicBezTo>
                    <a:pt x="439" y="129"/>
                    <a:pt x="440" y="128"/>
                    <a:pt x="440" y="130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2"/>
                    <a:pt x="440" y="132"/>
                    <a:pt x="440" y="132"/>
                  </a:cubicBezTo>
                  <a:cubicBezTo>
                    <a:pt x="440" y="142"/>
                    <a:pt x="440" y="142"/>
                    <a:pt x="440" y="142"/>
                  </a:cubicBezTo>
                  <a:cubicBezTo>
                    <a:pt x="436" y="142"/>
                    <a:pt x="436" y="142"/>
                    <a:pt x="436" y="142"/>
                  </a:cubicBezTo>
                  <a:cubicBezTo>
                    <a:pt x="435" y="142"/>
                    <a:pt x="435" y="142"/>
                    <a:pt x="435" y="142"/>
                  </a:cubicBezTo>
                  <a:cubicBezTo>
                    <a:pt x="432" y="146"/>
                    <a:pt x="432" y="146"/>
                    <a:pt x="432" y="146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1" y="144"/>
                  </a:cubicBezTo>
                  <a:cubicBezTo>
                    <a:pt x="432" y="144"/>
                    <a:pt x="432" y="144"/>
                    <a:pt x="432" y="143"/>
                  </a:cubicBezTo>
                  <a:cubicBezTo>
                    <a:pt x="432" y="142"/>
                    <a:pt x="433" y="143"/>
                    <a:pt x="433" y="142"/>
                  </a:cubicBezTo>
                  <a:cubicBezTo>
                    <a:pt x="433" y="142"/>
                    <a:pt x="432" y="142"/>
                    <a:pt x="432" y="142"/>
                  </a:cubicBezTo>
                  <a:cubicBezTo>
                    <a:pt x="432" y="142"/>
                    <a:pt x="432" y="142"/>
                    <a:pt x="432" y="142"/>
                  </a:cubicBezTo>
                  <a:cubicBezTo>
                    <a:pt x="432" y="141"/>
                    <a:pt x="431" y="141"/>
                    <a:pt x="431" y="141"/>
                  </a:cubicBezTo>
                  <a:cubicBezTo>
                    <a:pt x="431" y="141"/>
                    <a:pt x="431" y="141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8"/>
                    <a:pt x="431" y="138"/>
                  </a:cubicBezTo>
                  <a:cubicBezTo>
                    <a:pt x="431" y="138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0" y="139"/>
                    <a:pt x="430" y="139"/>
                  </a:cubicBezTo>
                  <a:cubicBezTo>
                    <a:pt x="430" y="139"/>
                    <a:pt x="430" y="139"/>
                    <a:pt x="431" y="139"/>
                  </a:cubicBezTo>
                  <a:cubicBezTo>
                    <a:pt x="431" y="139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0" y="140"/>
                    <a:pt x="430" y="140"/>
                    <a:pt x="430" y="140"/>
                  </a:cubicBezTo>
                  <a:cubicBezTo>
                    <a:pt x="430" y="140"/>
                    <a:pt x="430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1"/>
                    <a:pt x="431" y="141"/>
                    <a:pt x="431" y="141"/>
                  </a:cubicBezTo>
                  <a:cubicBezTo>
                    <a:pt x="430" y="141"/>
                    <a:pt x="430" y="141"/>
                    <a:pt x="430" y="142"/>
                  </a:cubicBezTo>
                  <a:cubicBezTo>
                    <a:pt x="430" y="142"/>
                    <a:pt x="430" y="142"/>
                    <a:pt x="430" y="142"/>
                  </a:cubicBezTo>
                  <a:cubicBezTo>
                    <a:pt x="429" y="142"/>
                    <a:pt x="429" y="142"/>
                    <a:pt x="429" y="142"/>
                  </a:cubicBezTo>
                  <a:cubicBezTo>
                    <a:pt x="429" y="143"/>
                    <a:pt x="430" y="142"/>
                    <a:pt x="430" y="143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8"/>
                    <a:pt x="430" y="148"/>
                    <a:pt x="430" y="148"/>
                  </a:cubicBezTo>
                  <a:cubicBezTo>
                    <a:pt x="429" y="150"/>
                    <a:pt x="429" y="150"/>
                    <a:pt x="429" y="150"/>
                  </a:cubicBezTo>
                  <a:cubicBezTo>
                    <a:pt x="426" y="149"/>
                    <a:pt x="426" y="149"/>
                    <a:pt x="426" y="149"/>
                  </a:cubicBezTo>
                  <a:cubicBezTo>
                    <a:pt x="426" y="138"/>
                    <a:pt x="426" y="138"/>
                    <a:pt x="426" y="138"/>
                  </a:cubicBezTo>
                  <a:cubicBezTo>
                    <a:pt x="426" y="138"/>
                    <a:pt x="426" y="137"/>
                    <a:pt x="426" y="137"/>
                  </a:cubicBezTo>
                  <a:cubicBezTo>
                    <a:pt x="426" y="137"/>
                    <a:pt x="426" y="137"/>
                    <a:pt x="425" y="137"/>
                  </a:cubicBezTo>
                  <a:cubicBezTo>
                    <a:pt x="426" y="137"/>
                    <a:pt x="426" y="136"/>
                    <a:pt x="426" y="136"/>
                  </a:cubicBezTo>
                  <a:cubicBezTo>
                    <a:pt x="426" y="134"/>
                    <a:pt x="427" y="135"/>
                    <a:pt x="427" y="135"/>
                  </a:cubicBezTo>
                  <a:cubicBezTo>
                    <a:pt x="427" y="134"/>
                    <a:pt x="427" y="134"/>
                    <a:pt x="426" y="134"/>
                  </a:cubicBezTo>
                  <a:cubicBezTo>
                    <a:pt x="426" y="134"/>
                    <a:pt x="426" y="134"/>
                    <a:pt x="426" y="134"/>
                  </a:cubicBezTo>
                  <a:cubicBezTo>
                    <a:pt x="426" y="133"/>
                    <a:pt x="425" y="133"/>
                    <a:pt x="425" y="133"/>
                  </a:cubicBezTo>
                  <a:cubicBezTo>
                    <a:pt x="425" y="133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29"/>
                    <a:pt x="425" y="129"/>
                  </a:cubicBezTo>
                  <a:cubicBezTo>
                    <a:pt x="424" y="129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3"/>
                    <a:pt x="424" y="133"/>
                  </a:cubicBezTo>
                  <a:cubicBezTo>
                    <a:pt x="424" y="133"/>
                    <a:pt x="423" y="133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1" y="133"/>
                    <a:pt x="421" y="133"/>
                    <a:pt x="421" y="133"/>
                  </a:cubicBezTo>
                  <a:cubicBezTo>
                    <a:pt x="417" y="131"/>
                    <a:pt x="417" y="131"/>
                    <a:pt x="417" y="131"/>
                  </a:cubicBezTo>
                  <a:cubicBezTo>
                    <a:pt x="417" y="128"/>
                    <a:pt x="417" y="128"/>
                    <a:pt x="417" y="128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5" y="123"/>
                    <a:pt x="413" y="120"/>
                    <a:pt x="410" y="118"/>
                  </a:cubicBezTo>
                  <a:cubicBezTo>
                    <a:pt x="409" y="117"/>
                    <a:pt x="408" y="117"/>
                    <a:pt x="407" y="116"/>
                  </a:cubicBezTo>
                  <a:cubicBezTo>
                    <a:pt x="407" y="115"/>
                    <a:pt x="405" y="114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3"/>
                    <a:pt x="402" y="113"/>
                    <a:pt x="402" y="113"/>
                  </a:cubicBezTo>
                  <a:cubicBezTo>
                    <a:pt x="401" y="113"/>
                    <a:pt x="401" y="113"/>
                    <a:pt x="401" y="113"/>
                  </a:cubicBezTo>
                  <a:cubicBezTo>
                    <a:pt x="400" y="113"/>
                    <a:pt x="400" y="114"/>
                    <a:pt x="400" y="114"/>
                  </a:cubicBezTo>
                  <a:cubicBezTo>
                    <a:pt x="400" y="114"/>
                    <a:pt x="400" y="114"/>
                    <a:pt x="400" y="114"/>
                  </a:cubicBezTo>
                  <a:cubicBezTo>
                    <a:pt x="398" y="114"/>
                    <a:pt x="397" y="115"/>
                    <a:pt x="396" y="116"/>
                  </a:cubicBezTo>
                  <a:cubicBezTo>
                    <a:pt x="395" y="117"/>
                    <a:pt x="394" y="117"/>
                    <a:pt x="393" y="118"/>
                  </a:cubicBezTo>
                  <a:cubicBezTo>
                    <a:pt x="391" y="119"/>
                    <a:pt x="389" y="122"/>
                    <a:pt x="388" y="125"/>
                  </a:cubicBezTo>
                  <a:cubicBezTo>
                    <a:pt x="388" y="121"/>
                    <a:pt x="388" y="121"/>
                    <a:pt x="388" y="121"/>
                  </a:cubicBezTo>
                  <a:cubicBezTo>
                    <a:pt x="390" y="116"/>
                    <a:pt x="391" y="111"/>
                    <a:pt x="391" y="105"/>
                  </a:cubicBezTo>
                  <a:cubicBezTo>
                    <a:pt x="391" y="87"/>
                    <a:pt x="381" y="71"/>
                    <a:pt x="365" y="64"/>
                  </a:cubicBezTo>
                  <a:cubicBezTo>
                    <a:pt x="365" y="64"/>
                    <a:pt x="366" y="63"/>
                    <a:pt x="366" y="63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5" y="63"/>
                    <a:pt x="366" y="62"/>
                    <a:pt x="366" y="62"/>
                  </a:cubicBezTo>
                  <a:cubicBezTo>
                    <a:pt x="365" y="62"/>
                    <a:pt x="365" y="62"/>
                    <a:pt x="364" y="62"/>
                  </a:cubicBezTo>
                  <a:cubicBezTo>
                    <a:pt x="364" y="61"/>
                    <a:pt x="365" y="61"/>
                    <a:pt x="365" y="60"/>
                  </a:cubicBezTo>
                  <a:cubicBezTo>
                    <a:pt x="364" y="61"/>
                    <a:pt x="363" y="61"/>
                    <a:pt x="363" y="60"/>
                  </a:cubicBezTo>
                  <a:cubicBezTo>
                    <a:pt x="363" y="60"/>
                    <a:pt x="363" y="59"/>
                    <a:pt x="363" y="59"/>
                  </a:cubicBezTo>
                  <a:cubicBezTo>
                    <a:pt x="362" y="59"/>
                    <a:pt x="361" y="59"/>
                    <a:pt x="360" y="59"/>
                  </a:cubicBezTo>
                  <a:cubicBezTo>
                    <a:pt x="361" y="59"/>
                    <a:pt x="360" y="58"/>
                    <a:pt x="360" y="58"/>
                  </a:cubicBezTo>
                  <a:cubicBezTo>
                    <a:pt x="357" y="59"/>
                    <a:pt x="356" y="56"/>
                    <a:pt x="355" y="55"/>
                  </a:cubicBezTo>
                  <a:cubicBezTo>
                    <a:pt x="354" y="54"/>
                    <a:pt x="351" y="51"/>
                    <a:pt x="350" y="51"/>
                  </a:cubicBezTo>
                  <a:cubicBezTo>
                    <a:pt x="350" y="51"/>
                    <a:pt x="350" y="51"/>
                    <a:pt x="350" y="51"/>
                  </a:cubicBezTo>
                  <a:cubicBezTo>
                    <a:pt x="350" y="50"/>
                    <a:pt x="349" y="50"/>
                    <a:pt x="349" y="50"/>
                  </a:cubicBezTo>
                  <a:cubicBezTo>
                    <a:pt x="349" y="49"/>
                    <a:pt x="348" y="48"/>
                    <a:pt x="348" y="48"/>
                  </a:cubicBezTo>
                  <a:cubicBezTo>
                    <a:pt x="348" y="47"/>
                    <a:pt x="347" y="46"/>
                    <a:pt x="346" y="46"/>
                  </a:cubicBezTo>
                  <a:cubicBezTo>
                    <a:pt x="346" y="46"/>
                    <a:pt x="346" y="46"/>
                    <a:pt x="346" y="46"/>
                  </a:cubicBezTo>
                  <a:cubicBezTo>
                    <a:pt x="347" y="46"/>
                    <a:pt x="348" y="45"/>
                    <a:pt x="348" y="44"/>
                  </a:cubicBezTo>
                  <a:cubicBezTo>
                    <a:pt x="348" y="43"/>
                    <a:pt x="347" y="42"/>
                    <a:pt x="346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2"/>
                    <a:pt x="346" y="41"/>
                    <a:pt x="346" y="41"/>
                  </a:cubicBezTo>
                  <a:cubicBezTo>
                    <a:pt x="347" y="41"/>
                    <a:pt x="348" y="40"/>
                    <a:pt x="348" y="39"/>
                  </a:cubicBezTo>
                  <a:cubicBezTo>
                    <a:pt x="348" y="37"/>
                    <a:pt x="346" y="36"/>
                    <a:pt x="346" y="35"/>
                  </a:cubicBezTo>
                  <a:cubicBezTo>
                    <a:pt x="346" y="35"/>
                    <a:pt x="346" y="35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3"/>
                  </a:cubicBezTo>
                  <a:cubicBezTo>
                    <a:pt x="347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7" y="32"/>
                    <a:pt x="347" y="31"/>
                    <a:pt x="347" y="31"/>
                  </a:cubicBezTo>
                  <a:cubicBezTo>
                    <a:pt x="347" y="30"/>
                    <a:pt x="347" y="29"/>
                    <a:pt x="346" y="29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6" y="29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7" y="26"/>
                    <a:pt x="348" y="25"/>
                    <a:pt x="348" y="24"/>
                  </a:cubicBezTo>
                  <a:cubicBezTo>
                    <a:pt x="348" y="24"/>
                    <a:pt x="348" y="24"/>
                    <a:pt x="348" y="23"/>
                  </a:cubicBezTo>
                  <a:cubicBezTo>
                    <a:pt x="348" y="25"/>
                    <a:pt x="347" y="25"/>
                    <a:pt x="346" y="26"/>
                  </a:cubicBezTo>
                  <a:cubicBezTo>
                    <a:pt x="346" y="26"/>
                    <a:pt x="346" y="26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4"/>
                    <a:pt x="346" y="24"/>
                  </a:cubicBezTo>
                  <a:cubicBezTo>
                    <a:pt x="346" y="24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2"/>
                    <a:pt x="346" y="22"/>
                  </a:cubicBezTo>
                  <a:cubicBezTo>
                    <a:pt x="346" y="22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1"/>
                    <a:pt x="346" y="21"/>
                  </a:cubicBezTo>
                  <a:cubicBezTo>
                    <a:pt x="346" y="21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2"/>
                    <a:pt x="345" y="22"/>
                  </a:cubicBezTo>
                  <a:cubicBezTo>
                    <a:pt x="345" y="22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4"/>
                  </a:cubicBezTo>
                  <a:cubicBezTo>
                    <a:pt x="345" y="24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4" y="25"/>
                    <a:pt x="343" y="25"/>
                    <a:pt x="343" y="23"/>
                  </a:cubicBezTo>
                  <a:cubicBezTo>
                    <a:pt x="343" y="23"/>
                    <a:pt x="343" y="24"/>
                    <a:pt x="343" y="24"/>
                  </a:cubicBezTo>
                  <a:cubicBezTo>
                    <a:pt x="343" y="25"/>
                    <a:pt x="344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6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9"/>
                    <a:pt x="345" y="29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44" y="29"/>
                    <a:pt x="344" y="30"/>
                    <a:pt x="344" y="31"/>
                  </a:cubicBezTo>
                  <a:cubicBezTo>
                    <a:pt x="344" y="31"/>
                    <a:pt x="344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36"/>
                    <a:pt x="343" y="37"/>
                    <a:pt x="343" y="39"/>
                  </a:cubicBezTo>
                  <a:cubicBezTo>
                    <a:pt x="343" y="40"/>
                    <a:pt x="344" y="41"/>
                    <a:pt x="345" y="41"/>
                  </a:cubicBezTo>
                  <a:cubicBezTo>
                    <a:pt x="345" y="41"/>
                    <a:pt x="345" y="41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2"/>
                    <a:pt x="343" y="43"/>
                    <a:pt x="343" y="44"/>
                  </a:cubicBezTo>
                  <a:cubicBezTo>
                    <a:pt x="343" y="45"/>
                    <a:pt x="344" y="46"/>
                    <a:pt x="345" y="46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4" y="46"/>
                    <a:pt x="343" y="47"/>
                    <a:pt x="343" y="48"/>
                  </a:cubicBezTo>
                  <a:cubicBezTo>
                    <a:pt x="343" y="48"/>
                    <a:pt x="342" y="49"/>
                    <a:pt x="342" y="50"/>
                  </a:cubicBezTo>
                  <a:cubicBezTo>
                    <a:pt x="341" y="50"/>
                    <a:pt x="341" y="50"/>
                    <a:pt x="341" y="51"/>
                  </a:cubicBezTo>
                  <a:cubicBezTo>
                    <a:pt x="341" y="51"/>
                    <a:pt x="341" y="51"/>
                    <a:pt x="341" y="51"/>
                  </a:cubicBezTo>
                  <a:cubicBezTo>
                    <a:pt x="340" y="52"/>
                    <a:pt x="338" y="54"/>
                    <a:pt x="337" y="55"/>
                  </a:cubicBezTo>
                  <a:cubicBezTo>
                    <a:pt x="336" y="56"/>
                    <a:pt x="334" y="58"/>
                    <a:pt x="332" y="58"/>
                  </a:cubicBezTo>
                  <a:cubicBezTo>
                    <a:pt x="331" y="58"/>
                    <a:pt x="331" y="59"/>
                    <a:pt x="331" y="59"/>
                  </a:cubicBezTo>
                  <a:cubicBezTo>
                    <a:pt x="330" y="59"/>
                    <a:pt x="329" y="59"/>
                    <a:pt x="329" y="59"/>
                  </a:cubicBezTo>
                  <a:cubicBezTo>
                    <a:pt x="328" y="59"/>
                    <a:pt x="329" y="60"/>
                    <a:pt x="329" y="60"/>
                  </a:cubicBezTo>
                  <a:cubicBezTo>
                    <a:pt x="328" y="60"/>
                    <a:pt x="327" y="60"/>
                    <a:pt x="327" y="60"/>
                  </a:cubicBezTo>
                  <a:cubicBezTo>
                    <a:pt x="327" y="61"/>
                    <a:pt x="327" y="61"/>
                    <a:pt x="327" y="61"/>
                  </a:cubicBezTo>
                  <a:cubicBezTo>
                    <a:pt x="327" y="62"/>
                    <a:pt x="326" y="62"/>
                    <a:pt x="326" y="61"/>
                  </a:cubicBezTo>
                  <a:cubicBezTo>
                    <a:pt x="326" y="62"/>
                    <a:pt x="326" y="63"/>
                    <a:pt x="327" y="63"/>
                  </a:cubicBezTo>
                  <a:cubicBezTo>
                    <a:pt x="326" y="63"/>
                    <a:pt x="326" y="63"/>
                    <a:pt x="326" y="63"/>
                  </a:cubicBezTo>
                  <a:cubicBezTo>
                    <a:pt x="326" y="63"/>
                    <a:pt x="326" y="63"/>
                    <a:pt x="326" y="64"/>
                  </a:cubicBezTo>
                  <a:cubicBezTo>
                    <a:pt x="319" y="67"/>
                    <a:pt x="312" y="73"/>
                    <a:pt x="308" y="80"/>
                  </a:cubicBezTo>
                  <a:cubicBezTo>
                    <a:pt x="303" y="87"/>
                    <a:pt x="300" y="95"/>
                    <a:pt x="300" y="105"/>
                  </a:cubicBezTo>
                  <a:cubicBezTo>
                    <a:pt x="300" y="108"/>
                    <a:pt x="300" y="110"/>
                    <a:pt x="301" y="113"/>
                  </a:cubicBezTo>
                  <a:cubicBezTo>
                    <a:pt x="301" y="124"/>
                    <a:pt x="301" y="124"/>
                    <a:pt x="301" y="124"/>
                  </a:cubicBezTo>
                  <a:cubicBezTo>
                    <a:pt x="300" y="122"/>
                    <a:pt x="298" y="119"/>
                    <a:pt x="296" y="118"/>
                  </a:cubicBezTo>
                  <a:cubicBezTo>
                    <a:pt x="295" y="117"/>
                    <a:pt x="294" y="116"/>
                    <a:pt x="292" y="116"/>
                  </a:cubicBezTo>
                  <a:cubicBezTo>
                    <a:pt x="292" y="115"/>
                    <a:pt x="290" y="114"/>
                    <a:pt x="288" y="114"/>
                  </a:cubicBezTo>
                  <a:cubicBezTo>
                    <a:pt x="288" y="114"/>
                    <a:pt x="288" y="114"/>
                    <a:pt x="288" y="114"/>
                  </a:cubicBezTo>
                  <a:cubicBezTo>
                    <a:pt x="288" y="113"/>
                    <a:pt x="288" y="112"/>
                    <a:pt x="287" y="112"/>
                  </a:cubicBezTo>
                  <a:cubicBezTo>
                    <a:pt x="287" y="112"/>
                    <a:pt x="286" y="112"/>
                    <a:pt x="286" y="113"/>
                  </a:cubicBezTo>
                  <a:cubicBezTo>
                    <a:pt x="286" y="113"/>
                    <a:pt x="286" y="113"/>
                    <a:pt x="286" y="114"/>
                  </a:cubicBezTo>
                  <a:cubicBezTo>
                    <a:pt x="286" y="114"/>
                    <a:pt x="286" y="114"/>
                    <a:pt x="286" y="114"/>
                  </a:cubicBezTo>
                  <a:cubicBezTo>
                    <a:pt x="284" y="114"/>
                    <a:pt x="282" y="115"/>
                    <a:pt x="282" y="116"/>
                  </a:cubicBezTo>
                  <a:cubicBezTo>
                    <a:pt x="281" y="116"/>
                    <a:pt x="280" y="117"/>
                    <a:pt x="279" y="117"/>
                  </a:cubicBezTo>
                  <a:cubicBezTo>
                    <a:pt x="276" y="119"/>
                    <a:pt x="273" y="123"/>
                    <a:pt x="273" y="127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6" y="134"/>
                    <a:pt x="266" y="134"/>
                    <a:pt x="265" y="134"/>
                  </a:cubicBezTo>
                  <a:cubicBezTo>
                    <a:pt x="265" y="134"/>
                    <a:pt x="265" y="134"/>
                    <a:pt x="265" y="133"/>
                  </a:cubicBezTo>
                  <a:cubicBezTo>
                    <a:pt x="265" y="133"/>
                    <a:pt x="265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5" y="131"/>
                    <a:pt x="265" y="131"/>
                  </a:cubicBezTo>
                  <a:cubicBezTo>
                    <a:pt x="265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29"/>
                    <a:pt x="264" y="129"/>
                    <a:pt x="264" y="129"/>
                  </a:cubicBezTo>
                  <a:cubicBezTo>
                    <a:pt x="264" y="129"/>
                    <a:pt x="264" y="128"/>
                    <a:pt x="264" y="128"/>
                  </a:cubicBezTo>
                  <a:cubicBezTo>
                    <a:pt x="264" y="128"/>
                    <a:pt x="264" y="129"/>
                    <a:pt x="264" y="129"/>
                  </a:cubicBezTo>
                  <a:cubicBezTo>
                    <a:pt x="264" y="129"/>
                    <a:pt x="264" y="129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3" y="132"/>
                    <a:pt x="263" y="133"/>
                    <a:pt x="263" y="133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2" y="134"/>
                    <a:pt x="262" y="134"/>
                    <a:pt x="262" y="134"/>
                  </a:cubicBezTo>
                  <a:cubicBezTo>
                    <a:pt x="262" y="135"/>
                    <a:pt x="263" y="134"/>
                    <a:pt x="263" y="135"/>
                  </a:cubicBezTo>
                  <a:cubicBezTo>
                    <a:pt x="263" y="136"/>
                    <a:pt x="263" y="136"/>
                    <a:pt x="263" y="136"/>
                  </a:cubicBezTo>
                  <a:cubicBezTo>
                    <a:pt x="263" y="136"/>
                    <a:pt x="263" y="137"/>
                    <a:pt x="263" y="137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49"/>
                    <a:pt x="263" y="149"/>
                    <a:pt x="263" y="149"/>
                  </a:cubicBezTo>
                  <a:cubicBezTo>
                    <a:pt x="260" y="149"/>
                    <a:pt x="260" y="149"/>
                    <a:pt x="260" y="149"/>
                  </a:cubicBezTo>
                  <a:cubicBezTo>
                    <a:pt x="259" y="148"/>
                    <a:pt x="259" y="148"/>
                    <a:pt x="259" y="148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1"/>
                    <a:pt x="260" y="142"/>
                    <a:pt x="260" y="142"/>
                  </a:cubicBezTo>
                  <a:cubicBezTo>
                    <a:pt x="260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7"/>
                    <a:pt x="258" y="137"/>
                  </a:cubicBezTo>
                  <a:cubicBezTo>
                    <a:pt x="258" y="137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7" y="139"/>
                    <a:pt x="257" y="139"/>
                  </a:cubicBezTo>
                  <a:cubicBezTo>
                    <a:pt x="257" y="139"/>
                    <a:pt x="258" y="139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40"/>
                    <a:pt x="257" y="141"/>
                    <a:pt x="257" y="141"/>
                  </a:cubicBezTo>
                  <a:cubicBezTo>
                    <a:pt x="257" y="141"/>
                    <a:pt x="257" y="141"/>
                    <a:pt x="257" y="141"/>
                  </a:cubicBezTo>
                  <a:cubicBezTo>
                    <a:pt x="256" y="141"/>
                    <a:pt x="256" y="141"/>
                    <a:pt x="256" y="142"/>
                  </a:cubicBezTo>
                  <a:cubicBezTo>
                    <a:pt x="256" y="142"/>
                    <a:pt x="257" y="141"/>
                    <a:pt x="257" y="143"/>
                  </a:cubicBezTo>
                  <a:cubicBezTo>
                    <a:pt x="257" y="143"/>
                    <a:pt x="257" y="143"/>
                    <a:pt x="257" y="143"/>
                  </a:cubicBezTo>
                  <a:cubicBezTo>
                    <a:pt x="257" y="143"/>
                    <a:pt x="257" y="143"/>
                    <a:pt x="257" y="144"/>
                  </a:cubicBezTo>
                  <a:cubicBezTo>
                    <a:pt x="257" y="144"/>
                    <a:pt x="257" y="144"/>
                    <a:pt x="257" y="144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0"/>
                    <a:pt x="248" y="130"/>
                  </a:cubicBezTo>
                  <a:cubicBezTo>
                    <a:pt x="249" y="130"/>
                    <a:pt x="249" y="130"/>
                    <a:pt x="249" y="129"/>
                  </a:cubicBezTo>
                  <a:cubicBezTo>
                    <a:pt x="249" y="128"/>
                    <a:pt x="250" y="129"/>
                    <a:pt x="250" y="128"/>
                  </a:cubicBezTo>
                  <a:cubicBezTo>
                    <a:pt x="250" y="128"/>
                    <a:pt x="250" y="128"/>
                    <a:pt x="249" y="128"/>
                  </a:cubicBezTo>
                  <a:cubicBezTo>
                    <a:pt x="249" y="128"/>
                    <a:pt x="249" y="127"/>
                    <a:pt x="249" y="127"/>
                  </a:cubicBezTo>
                  <a:cubicBezTo>
                    <a:pt x="249" y="127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3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48" y="123"/>
                    <a:pt x="248" y="122"/>
                    <a:pt x="248" y="122"/>
                  </a:cubicBezTo>
                  <a:cubicBezTo>
                    <a:pt x="247" y="122"/>
                    <a:pt x="247" y="123"/>
                    <a:pt x="247" y="123"/>
                  </a:cubicBezTo>
                  <a:cubicBezTo>
                    <a:pt x="247" y="123"/>
                    <a:pt x="247" y="123"/>
                    <a:pt x="247" y="123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6" y="127"/>
                    <a:pt x="246" y="127"/>
                  </a:cubicBezTo>
                  <a:cubicBezTo>
                    <a:pt x="246" y="127"/>
                    <a:pt x="246" y="128"/>
                    <a:pt x="246" y="128"/>
                  </a:cubicBezTo>
                  <a:cubicBezTo>
                    <a:pt x="245" y="128"/>
                    <a:pt x="245" y="128"/>
                    <a:pt x="245" y="128"/>
                  </a:cubicBezTo>
                  <a:cubicBezTo>
                    <a:pt x="245" y="129"/>
                    <a:pt x="246" y="128"/>
                    <a:pt x="246" y="129"/>
                  </a:cubicBezTo>
                  <a:cubicBezTo>
                    <a:pt x="246" y="130"/>
                    <a:pt x="246" y="130"/>
                    <a:pt x="247" y="130"/>
                  </a:cubicBezTo>
                  <a:cubicBezTo>
                    <a:pt x="246" y="130"/>
                    <a:pt x="246" y="130"/>
                    <a:pt x="246" y="13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46" y="152"/>
                    <a:pt x="246" y="152"/>
                    <a:pt x="246" y="152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0"/>
                    <a:pt x="243" y="140"/>
                  </a:cubicBezTo>
                  <a:cubicBezTo>
                    <a:pt x="243" y="138"/>
                    <a:pt x="244" y="139"/>
                    <a:pt x="244" y="139"/>
                  </a:cubicBezTo>
                  <a:cubicBezTo>
                    <a:pt x="244" y="138"/>
                    <a:pt x="244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7"/>
                    <a:pt x="243" y="137"/>
                    <a:pt x="242" y="137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3"/>
                    <a:pt x="242" y="133"/>
                  </a:cubicBezTo>
                  <a:cubicBezTo>
                    <a:pt x="242" y="133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1" y="135"/>
                    <a:pt x="241" y="135"/>
                  </a:cubicBezTo>
                  <a:cubicBezTo>
                    <a:pt x="241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1" y="135"/>
                    <a:pt x="241" y="136"/>
                  </a:cubicBezTo>
                  <a:cubicBezTo>
                    <a:pt x="241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7"/>
                  </a:cubicBezTo>
                  <a:cubicBezTo>
                    <a:pt x="241" y="137"/>
                    <a:pt x="240" y="137"/>
                    <a:pt x="240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8"/>
                    <a:pt x="239" y="138"/>
                    <a:pt x="239" y="139"/>
                  </a:cubicBezTo>
                  <a:cubicBezTo>
                    <a:pt x="239" y="139"/>
                    <a:pt x="240" y="138"/>
                    <a:pt x="241" y="140"/>
                  </a:cubicBezTo>
                  <a:cubicBezTo>
                    <a:pt x="241" y="140"/>
                    <a:pt x="241" y="141"/>
                    <a:pt x="241" y="141"/>
                  </a:cubicBezTo>
                  <a:cubicBezTo>
                    <a:pt x="241" y="141"/>
                    <a:pt x="240" y="141"/>
                    <a:pt x="240" y="141"/>
                  </a:cubicBezTo>
                  <a:cubicBezTo>
                    <a:pt x="240" y="141"/>
                    <a:pt x="241" y="141"/>
                    <a:pt x="241" y="142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0" y="230"/>
                    <a:pt x="240" y="230"/>
                    <a:pt x="240" y="230"/>
                  </a:cubicBezTo>
                  <a:cubicBezTo>
                    <a:pt x="230" y="230"/>
                    <a:pt x="230" y="230"/>
                    <a:pt x="230" y="230"/>
                  </a:cubicBezTo>
                  <a:cubicBezTo>
                    <a:pt x="230" y="215"/>
                    <a:pt x="230" y="215"/>
                    <a:pt x="230" y="215"/>
                  </a:cubicBezTo>
                  <a:cubicBezTo>
                    <a:pt x="233" y="213"/>
                    <a:pt x="233" y="213"/>
                    <a:pt x="233" y="213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2" y="210"/>
                    <a:pt x="231" y="210"/>
                    <a:pt x="230" y="209"/>
                  </a:cubicBezTo>
                  <a:cubicBezTo>
                    <a:pt x="229" y="187"/>
                    <a:pt x="229" y="187"/>
                    <a:pt x="229" y="187"/>
                  </a:cubicBezTo>
                  <a:cubicBezTo>
                    <a:pt x="232" y="186"/>
                    <a:pt x="232" y="186"/>
                    <a:pt x="232" y="186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1" y="183"/>
                    <a:pt x="231" y="182"/>
                    <a:pt x="229" y="182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2"/>
                    <a:pt x="230" y="152"/>
                    <a:pt x="229" y="151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32" y="143"/>
                    <a:pt x="232" y="143"/>
                    <a:pt x="232" y="143"/>
                  </a:cubicBezTo>
                  <a:cubicBezTo>
                    <a:pt x="229" y="142"/>
                    <a:pt x="229" y="142"/>
                    <a:pt x="229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8" y="141"/>
                    <a:pt x="228" y="141"/>
                    <a:pt x="228" y="141"/>
                  </a:cubicBezTo>
                  <a:cubicBezTo>
                    <a:pt x="228" y="140"/>
                    <a:pt x="228" y="140"/>
                    <a:pt x="228" y="139"/>
                  </a:cubicBezTo>
                  <a:cubicBezTo>
                    <a:pt x="228" y="139"/>
                    <a:pt x="227" y="138"/>
                    <a:pt x="227" y="137"/>
                  </a:cubicBezTo>
                  <a:cubicBezTo>
                    <a:pt x="226" y="137"/>
                    <a:pt x="226" y="137"/>
                    <a:pt x="225" y="136"/>
                  </a:cubicBezTo>
                  <a:cubicBezTo>
                    <a:pt x="225" y="136"/>
                    <a:pt x="225" y="136"/>
                    <a:pt x="224" y="136"/>
                  </a:cubicBezTo>
                  <a:cubicBezTo>
                    <a:pt x="224" y="136"/>
                    <a:pt x="224" y="136"/>
                    <a:pt x="224" y="136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3" y="135"/>
                    <a:pt x="223" y="135"/>
                    <a:pt x="223" y="136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8"/>
                    <a:pt x="219" y="139"/>
                    <a:pt x="219" y="141"/>
                  </a:cubicBezTo>
                  <a:cubicBezTo>
                    <a:pt x="218" y="141"/>
                    <a:pt x="218" y="141"/>
                    <a:pt x="218" y="141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5" y="143"/>
                    <a:pt x="215" y="143"/>
                    <a:pt x="215" y="143"/>
                  </a:cubicBezTo>
                  <a:cubicBezTo>
                    <a:pt x="217" y="145"/>
                    <a:pt x="217" y="145"/>
                    <a:pt x="217" y="145"/>
                  </a:cubicBezTo>
                  <a:cubicBezTo>
                    <a:pt x="219" y="145"/>
                    <a:pt x="219" y="145"/>
                    <a:pt x="219" y="145"/>
                  </a:cubicBezTo>
                  <a:cubicBezTo>
                    <a:pt x="218" y="151"/>
                    <a:pt x="218" y="151"/>
                    <a:pt x="218" y="151"/>
                  </a:cubicBezTo>
                  <a:cubicBezTo>
                    <a:pt x="217" y="152"/>
                    <a:pt x="216" y="153"/>
                    <a:pt x="216" y="153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8" y="157"/>
                    <a:pt x="218" y="157"/>
                    <a:pt x="218" y="157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7" y="180"/>
                    <a:pt x="217" y="180"/>
                    <a:pt x="217" y="180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6" y="182"/>
                    <a:pt x="216" y="183"/>
                    <a:pt x="215" y="183"/>
                  </a:cubicBezTo>
                  <a:cubicBezTo>
                    <a:pt x="215" y="183"/>
                    <a:pt x="215" y="184"/>
                    <a:pt x="215" y="184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15" y="210"/>
                    <a:pt x="214" y="211"/>
                    <a:pt x="214" y="211"/>
                  </a:cubicBezTo>
                  <a:cubicBezTo>
                    <a:pt x="214" y="213"/>
                    <a:pt x="214" y="213"/>
                    <a:pt x="214" y="213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29"/>
                    <a:pt x="216" y="229"/>
                    <a:pt x="216" y="229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159" y="229"/>
                    <a:pt x="159" y="229"/>
                    <a:pt x="159" y="229"/>
                  </a:cubicBezTo>
                  <a:cubicBezTo>
                    <a:pt x="158" y="191"/>
                    <a:pt x="158" y="191"/>
                    <a:pt x="158" y="191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2" y="184"/>
                    <a:pt x="161" y="183"/>
                    <a:pt x="158" y="182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61" y="140"/>
                    <a:pt x="161" y="140"/>
                  </a:cubicBezTo>
                  <a:cubicBezTo>
                    <a:pt x="161" y="139"/>
                    <a:pt x="160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60" y="129"/>
                    <a:pt x="160" y="129"/>
                    <a:pt x="161" y="128"/>
                  </a:cubicBezTo>
                  <a:cubicBezTo>
                    <a:pt x="162" y="127"/>
                    <a:pt x="162" y="125"/>
                    <a:pt x="161" y="124"/>
                  </a:cubicBezTo>
                  <a:cubicBezTo>
                    <a:pt x="161" y="124"/>
                    <a:pt x="161" y="124"/>
                    <a:pt x="161" y="124"/>
                  </a:cubicBezTo>
                  <a:cubicBezTo>
                    <a:pt x="160" y="123"/>
                    <a:pt x="160" y="123"/>
                    <a:pt x="160" y="123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5"/>
                    <a:pt x="164" y="95"/>
                    <a:pt x="164" y="95"/>
                  </a:cubicBezTo>
                  <a:cubicBezTo>
                    <a:pt x="165" y="95"/>
                    <a:pt x="166" y="95"/>
                    <a:pt x="166" y="94"/>
                  </a:cubicBezTo>
                  <a:cubicBezTo>
                    <a:pt x="168" y="93"/>
                    <a:pt x="168" y="91"/>
                    <a:pt x="167" y="90"/>
                  </a:cubicBezTo>
                  <a:cubicBezTo>
                    <a:pt x="166" y="89"/>
                    <a:pt x="166" y="89"/>
                    <a:pt x="165" y="88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61"/>
                    <a:pt x="171" y="61"/>
                    <a:pt x="172" y="61"/>
                  </a:cubicBezTo>
                  <a:cubicBezTo>
                    <a:pt x="173" y="60"/>
                    <a:pt x="173" y="58"/>
                    <a:pt x="172" y="57"/>
                  </a:cubicBezTo>
                  <a:cubicBezTo>
                    <a:pt x="172" y="56"/>
                    <a:pt x="171" y="56"/>
                    <a:pt x="171" y="55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68" y="53"/>
                    <a:pt x="167" y="51"/>
                    <a:pt x="165" y="50"/>
                  </a:cubicBezTo>
                  <a:cubicBezTo>
                    <a:pt x="164" y="48"/>
                    <a:pt x="163" y="47"/>
                    <a:pt x="162" y="46"/>
                  </a:cubicBezTo>
                  <a:cubicBezTo>
                    <a:pt x="161" y="46"/>
                    <a:pt x="161" y="46"/>
                    <a:pt x="161" y="46"/>
                  </a:cubicBezTo>
                  <a:cubicBezTo>
                    <a:pt x="162" y="45"/>
                    <a:pt x="162" y="44"/>
                    <a:pt x="162" y="43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4"/>
                    <a:pt x="164" y="32"/>
                    <a:pt x="164" y="29"/>
                  </a:cubicBezTo>
                  <a:cubicBezTo>
                    <a:pt x="164" y="28"/>
                    <a:pt x="163" y="27"/>
                    <a:pt x="163" y="26"/>
                  </a:cubicBezTo>
                  <a:cubicBezTo>
                    <a:pt x="162" y="23"/>
                    <a:pt x="160" y="20"/>
                    <a:pt x="158" y="17"/>
                  </a:cubicBezTo>
                  <a:cubicBezTo>
                    <a:pt x="156" y="15"/>
                    <a:pt x="154" y="13"/>
                    <a:pt x="152" y="12"/>
                  </a:cubicBezTo>
                  <a:cubicBezTo>
                    <a:pt x="149" y="9"/>
                    <a:pt x="146" y="8"/>
                    <a:pt x="142" y="6"/>
                  </a:cubicBezTo>
                  <a:cubicBezTo>
                    <a:pt x="140" y="5"/>
                    <a:pt x="138" y="5"/>
                    <a:pt x="135" y="4"/>
                  </a:cubicBezTo>
                  <a:cubicBezTo>
                    <a:pt x="117" y="0"/>
                    <a:pt x="99" y="8"/>
                    <a:pt x="96" y="21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9"/>
                    <a:pt x="94" y="30"/>
                    <a:pt x="95" y="32"/>
                  </a:cubicBezTo>
                  <a:cubicBezTo>
                    <a:pt x="90" y="33"/>
                    <a:pt x="87" y="34"/>
                    <a:pt x="84" y="35"/>
                  </a:cubicBezTo>
                  <a:cubicBezTo>
                    <a:pt x="83" y="35"/>
                    <a:pt x="82" y="35"/>
                    <a:pt x="80" y="35"/>
                  </a:cubicBezTo>
                  <a:cubicBezTo>
                    <a:pt x="79" y="36"/>
                    <a:pt x="78" y="37"/>
                    <a:pt x="78" y="39"/>
                  </a:cubicBezTo>
                  <a:cubicBezTo>
                    <a:pt x="79" y="40"/>
                    <a:pt x="79" y="41"/>
                    <a:pt x="80" y="41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7"/>
                    <a:pt x="71" y="68"/>
                    <a:pt x="71" y="68"/>
                  </a:cubicBezTo>
                  <a:cubicBezTo>
                    <a:pt x="69" y="68"/>
                    <a:pt x="68" y="70"/>
                    <a:pt x="69" y="71"/>
                  </a:cubicBezTo>
                  <a:cubicBezTo>
                    <a:pt x="69" y="72"/>
                    <a:pt x="70" y="73"/>
                    <a:pt x="70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1" y="101"/>
                    <a:pt x="61" y="101"/>
                  </a:cubicBezTo>
                  <a:cubicBezTo>
                    <a:pt x="59" y="101"/>
                    <a:pt x="58" y="103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6"/>
                    <a:pt x="60" y="106"/>
                  </a:cubicBezTo>
                  <a:cubicBezTo>
                    <a:pt x="60" y="106"/>
                    <a:pt x="60" y="106"/>
                    <a:pt x="61" y="107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1" y="136"/>
                    <a:pt x="51" y="136"/>
                    <a:pt x="50" y="136"/>
                  </a:cubicBezTo>
                  <a:cubicBezTo>
                    <a:pt x="49" y="136"/>
                    <a:pt x="48" y="138"/>
                    <a:pt x="48" y="139"/>
                  </a:cubicBezTo>
                  <a:cubicBezTo>
                    <a:pt x="48" y="140"/>
                    <a:pt x="48" y="140"/>
                    <a:pt x="49" y="141"/>
                  </a:cubicBezTo>
                  <a:cubicBezTo>
                    <a:pt x="49" y="141"/>
                    <a:pt x="50" y="142"/>
                    <a:pt x="50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0" y="143"/>
                    <a:pt x="50" y="143"/>
                    <a:pt x="50" y="143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6" y="156"/>
                    <a:pt x="46" y="156"/>
                    <a:pt x="46" y="156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39" y="175"/>
                    <a:pt x="39" y="175"/>
                  </a:cubicBezTo>
                  <a:cubicBezTo>
                    <a:pt x="37" y="175"/>
                    <a:pt x="36" y="177"/>
                    <a:pt x="36" y="178"/>
                  </a:cubicBezTo>
                  <a:cubicBezTo>
                    <a:pt x="36" y="179"/>
                    <a:pt x="36" y="179"/>
                    <a:pt x="37" y="180"/>
                  </a:cubicBezTo>
                  <a:cubicBezTo>
                    <a:pt x="37" y="180"/>
                    <a:pt x="38" y="181"/>
                    <a:pt x="38" y="181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6" y="216"/>
                    <a:pt x="25" y="218"/>
                    <a:pt x="25" y="219"/>
                  </a:cubicBezTo>
                  <a:cubicBezTo>
                    <a:pt x="25" y="220"/>
                    <a:pt x="25" y="221"/>
                    <a:pt x="26" y="222"/>
                  </a:cubicBezTo>
                  <a:cubicBezTo>
                    <a:pt x="26" y="222"/>
                    <a:pt x="26" y="222"/>
                    <a:pt x="26" y="222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3" y="234"/>
                    <a:pt x="23" y="234"/>
                    <a:pt x="23" y="234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17" y="253"/>
                    <a:pt x="17" y="253"/>
                    <a:pt x="17" y="253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4" y="260"/>
                    <a:pt x="13" y="260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3"/>
                    <a:pt x="13" y="264"/>
                    <a:pt x="14" y="264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3"/>
                    <a:pt x="9" y="283"/>
                    <a:pt x="8" y="284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5" y="297"/>
                    <a:pt x="5" y="297"/>
                    <a:pt x="5" y="297"/>
                  </a:cubicBezTo>
                  <a:cubicBezTo>
                    <a:pt x="4" y="304"/>
                    <a:pt x="4" y="304"/>
                    <a:pt x="4" y="304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2" y="319"/>
                    <a:pt x="4" y="319"/>
                    <a:pt x="6" y="319"/>
                  </a:cubicBezTo>
                  <a:close/>
                  <a:moveTo>
                    <a:pt x="670" y="314"/>
                  </a:moveTo>
                  <a:cubicBezTo>
                    <a:pt x="668" y="314"/>
                    <a:pt x="668" y="314"/>
                    <a:pt x="668" y="314"/>
                  </a:cubicBezTo>
                  <a:cubicBezTo>
                    <a:pt x="645" y="314"/>
                    <a:pt x="645" y="314"/>
                    <a:pt x="645" y="314"/>
                  </a:cubicBezTo>
                  <a:cubicBezTo>
                    <a:pt x="638" y="314"/>
                    <a:pt x="632" y="308"/>
                    <a:pt x="631" y="301"/>
                  </a:cubicBezTo>
                  <a:cubicBezTo>
                    <a:pt x="631" y="282"/>
                    <a:pt x="631" y="282"/>
                    <a:pt x="631" y="282"/>
                  </a:cubicBezTo>
                  <a:cubicBezTo>
                    <a:pt x="631" y="275"/>
                    <a:pt x="637" y="269"/>
                    <a:pt x="644" y="269"/>
                  </a:cubicBezTo>
                  <a:cubicBezTo>
                    <a:pt x="647" y="269"/>
                    <a:pt x="647" y="269"/>
                    <a:pt x="647" y="269"/>
                  </a:cubicBezTo>
                  <a:cubicBezTo>
                    <a:pt x="669" y="268"/>
                    <a:pt x="669" y="268"/>
                    <a:pt x="669" y="268"/>
                  </a:cubicBezTo>
                  <a:cubicBezTo>
                    <a:pt x="677" y="268"/>
                    <a:pt x="683" y="274"/>
                    <a:pt x="683" y="281"/>
                  </a:cubicBezTo>
                  <a:cubicBezTo>
                    <a:pt x="683" y="300"/>
                    <a:pt x="683" y="300"/>
                    <a:pt x="683" y="300"/>
                  </a:cubicBezTo>
                  <a:cubicBezTo>
                    <a:pt x="683" y="307"/>
                    <a:pt x="678" y="313"/>
                    <a:pt x="670" y="314"/>
                  </a:cubicBezTo>
                  <a:close/>
                  <a:moveTo>
                    <a:pt x="739" y="312"/>
                  </a:moveTo>
                  <a:cubicBezTo>
                    <a:pt x="737" y="313"/>
                    <a:pt x="737" y="313"/>
                    <a:pt x="737" y="313"/>
                  </a:cubicBezTo>
                  <a:cubicBezTo>
                    <a:pt x="714" y="313"/>
                    <a:pt x="714" y="313"/>
                    <a:pt x="714" y="313"/>
                  </a:cubicBezTo>
                  <a:cubicBezTo>
                    <a:pt x="707" y="313"/>
                    <a:pt x="701" y="307"/>
                    <a:pt x="701" y="300"/>
                  </a:cubicBezTo>
                  <a:cubicBezTo>
                    <a:pt x="700" y="281"/>
                    <a:pt x="700" y="281"/>
                    <a:pt x="700" y="281"/>
                  </a:cubicBezTo>
                  <a:cubicBezTo>
                    <a:pt x="700" y="274"/>
                    <a:pt x="706" y="268"/>
                    <a:pt x="714" y="268"/>
                  </a:cubicBezTo>
                  <a:cubicBezTo>
                    <a:pt x="716" y="268"/>
                    <a:pt x="716" y="268"/>
                    <a:pt x="716" y="268"/>
                  </a:cubicBezTo>
                  <a:cubicBezTo>
                    <a:pt x="739" y="267"/>
                    <a:pt x="739" y="267"/>
                    <a:pt x="739" y="267"/>
                  </a:cubicBezTo>
                  <a:cubicBezTo>
                    <a:pt x="746" y="267"/>
                    <a:pt x="752" y="273"/>
                    <a:pt x="752" y="280"/>
                  </a:cubicBezTo>
                  <a:cubicBezTo>
                    <a:pt x="753" y="299"/>
                    <a:pt x="753" y="299"/>
                    <a:pt x="753" y="299"/>
                  </a:cubicBezTo>
                  <a:cubicBezTo>
                    <a:pt x="753" y="306"/>
                    <a:pt x="747" y="312"/>
                    <a:pt x="739" y="312"/>
                  </a:cubicBezTo>
                  <a:close/>
                  <a:moveTo>
                    <a:pt x="809" y="311"/>
                  </a:moveTo>
                  <a:cubicBezTo>
                    <a:pt x="783" y="312"/>
                    <a:pt x="783" y="312"/>
                    <a:pt x="783" y="312"/>
                  </a:cubicBezTo>
                  <a:cubicBezTo>
                    <a:pt x="776" y="312"/>
                    <a:pt x="770" y="306"/>
                    <a:pt x="770" y="299"/>
                  </a:cubicBezTo>
                  <a:cubicBezTo>
                    <a:pt x="770" y="280"/>
                    <a:pt x="770" y="280"/>
                    <a:pt x="770" y="280"/>
                  </a:cubicBezTo>
                  <a:cubicBezTo>
                    <a:pt x="769" y="273"/>
                    <a:pt x="775" y="267"/>
                    <a:pt x="783" y="267"/>
                  </a:cubicBezTo>
                  <a:cubicBezTo>
                    <a:pt x="808" y="266"/>
                    <a:pt x="808" y="266"/>
                    <a:pt x="808" y="266"/>
                  </a:cubicBezTo>
                  <a:cubicBezTo>
                    <a:pt x="810" y="266"/>
                    <a:pt x="812" y="267"/>
                    <a:pt x="814" y="268"/>
                  </a:cubicBezTo>
                  <a:cubicBezTo>
                    <a:pt x="819" y="270"/>
                    <a:pt x="821" y="274"/>
                    <a:pt x="821" y="279"/>
                  </a:cubicBezTo>
                  <a:cubicBezTo>
                    <a:pt x="821" y="283"/>
                    <a:pt x="821" y="283"/>
                    <a:pt x="821" y="283"/>
                  </a:cubicBezTo>
                  <a:cubicBezTo>
                    <a:pt x="822" y="298"/>
                    <a:pt x="822" y="298"/>
                    <a:pt x="822" y="298"/>
                  </a:cubicBezTo>
                  <a:cubicBezTo>
                    <a:pt x="822" y="305"/>
                    <a:pt x="816" y="311"/>
                    <a:pt x="809" y="311"/>
                  </a:cubicBezTo>
                  <a:close/>
                  <a:moveTo>
                    <a:pt x="891" y="297"/>
                  </a:moveTo>
                  <a:cubicBezTo>
                    <a:pt x="891" y="305"/>
                    <a:pt x="885" y="310"/>
                    <a:pt x="878" y="310"/>
                  </a:cubicBezTo>
                  <a:cubicBezTo>
                    <a:pt x="875" y="310"/>
                    <a:pt x="875" y="310"/>
                    <a:pt x="875" y="310"/>
                  </a:cubicBezTo>
                  <a:cubicBezTo>
                    <a:pt x="853" y="311"/>
                    <a:pt x="853" y="311"/>
                    <a:pt x="853" y="311"/>
                  </a:cubicBezTo>
                  <a:cubicBezTo>
                    <a:pt x="845" y="311"/>
                    <a:pt x="839" y="305"/>
                    <a:pt x="839" y="298"/>
                  </a:cubicBezTo>
                  <a:cubicBezTo>
                    <a:pt x="839" y="279"/>
                    <a:pt x="839" y="279"/>
                    <a:pt x="839" y="279"/>
                  </a:cubicBezTo>
                  <a:cubicBezTo>
                    <a:pt x="839" y="272"/>
                    <a:pt x="845" y="266"/>
                    <a:pt x="852" y="266"/>
                  </a:cubicBezTo>
                  <a:cubicBezTo>
                    <a:pt x="854" y="266"/>
                    <a:pt x="854" y="266"/>
                    <a:pt x="854" y="266"/>
                  </a:cubicBezTo>
                  <a:cubicBezTo>
                    <a:pt x="876" y="265"/>
                    <a:pt x="876" y="265"/>
                    <a:pt x="876" y="265"/>
                  </a:cubicBezTo>
                  <a:cubicBezTo>
                    <a:pt x="880" y="276"/>
                    <a:pt x="886" y="287"/>
                    <a:pt x="891" y="297"/>
                  </a:cubicBezTo>
                  <a:close/>
                  <a:moveTo>
                    <a:pt x="846" y="189"/>
                  </a:moveTo>
                  <a:cubicBezTo>
                    <a:pt x="848" y="200"/>
                    <a:pt x="854" y="215"/>
                    <a:pt x="861" y="233"/>
                  </a:cubicBezTo>
                  <a:cubicBezTo>
                    <a:pt x="851" y="233"/>
                    <a:pt x="851" y="233"/>
                    <a:pt x="851" y="233"/>
                  </a:cubicBezTo>
                  <a:cubicBezTo>
                    <a:pt x="844" y="233"/>
                    <a:pt x="838" y="227"/>
                    <a:pt x="838" y="220"/>
                  </a:cubicBezTo>
                  <a:cubicBezTo>
                    <a:pt x="838" y="201"/>
                    <a:pt x="838" y="201"/>
                    <a:pt x="838" y="201"/>
                  </a:cubicBezTo>
                  <a:cubicBezTo>
                    <a:pt x="837" y="196"/>
                    <a:pt x="841" y="191"/>
                    <a:pt x="846" y="189"/>
                  </a:cubicBezTo>
                  <a:close/>
                  <a:moveTo>
                    <a:pt x="777" y="189"/>
                  </a:moveTo>
                  <a:cubicBezTo>
                    <a:pt x="779" y="189"/>
                    <a:pt x="780" y="189"/>
                    <a:pt x="782" y="189"/>
                  </a:cubicBezTo>
                  <a:cubicBezTo>
                    <a:pt x="807" y="188"/>
                    <a:pt x="807" y="188"/>
                    <a:pt x="807" y="188"/>
                  </a:cubicBezTo>
                  <a:cubicBezTo>
                    <a:pt x="814" y="188"/>
                    <a:pt x="820" y="194"/>
                    <a:pt x="820" y="201"/>
                  </a:cubicBezTo>
                  <a:cubicBezTo>
                    <a:pt x="821" y="220"/>
                    <a:pt x="821" y="220"/>
                    <a:pt x="821" y="220"/>
                  </a:cubicBezTo>
                  <a:cubicBezTo>
                    <a:pt x="821" y="227"/>
                    <a:pt x="815" y="233"/>
                    <a:pt x="807" y="233"/>
                  </a:cubicBezTo>
                  <a:cubicBezTo>
                    <a:pt x="798" y="234"/>
                    <a:pt x="798" y="234"/>
                    <a:pt x="798" y="234"/>
                  </a:cubicBezTo>
                  <a:cubicBezTo>
                    <a:pt x="782" y="234"/>
                    <a:pt x="782" y="234"/>
                    <a:pt x="782" y="234"/>
                  </a:cubicBezTo>
                  <a:cubicBezTo>
                    <a:pt x="775" y="234"/>
                    <a:pt x="769" y="228"/>
                    <a:pt x="769" y="221"/>
                  </a:cubicBezTo>
                  <a:cubicBezTo>
                    <a:pt x="768" y="202"/>
                    <a:pt x="768" y="202"/>
                    <a:pt x="768" y="202"/>
                  </a:cubicBezTo>
                  <a:cubicBezTo>
                    <a:pt x="768" y="196"/>
                    <a:pt x="772" y="191"/>
                    <a:pt x="777" y="189"/>
                  </a:cubicBezTo>
                  <a:close/>
                  <a:moveTo>
                    <a:pt x="804" y="245"/>
                  </a:moveTo>
                  <a:cubicBezTo>
                    <a:pt x="844" y="244"/>
                    <a:pt x="844" y="244"/>
                    <a:pt x="844" y="244"/>
                  </a:cubicBezTo>
                  <a:cubicBezTo>
                    <a:pt x="866" y="244"/>
                    <a:pt x="866" y="244"/>
                    <a:pt x="866" y="244"/>
                  </a:cubicBezTo>
                  <a:cubicBezTo>
                    <a:pt x="867" y="247"/>
                    <a:pt x="869" y="251"/>
                    <a:pt x="870" y="254"/>
                  </a:cubicBezTo>
                  <a:cubicBezTo>
                    <a:pt x="849" y="254"/>
                    <a:pt x="849" y="254"/>
                    <a:pt x="849" y="254"/>
                  </a:cubicBezTo>
                  <a:cubicBezTo>
                    <a:pt x="808" y="255"/>
                    <a:pt x="808" y="255"/>
                    <a:pt x="808" y="255"/>
                  </a:cubicBezTo>
                  <a:cubicBezTo>
                    <a:pt x="746" y="256"/>
                    <a:pt x="746" y="256"/>
                    <a:pt x="746" y="256"/>
                  </a:cubicBezTo>
                  <a:cubicBezTo>
                    <a:pt x="710" y="256"/>
                    <a:pt x="710" y="256"/>
                    <a:pt x="710" y="256"/>
                  </a:cubicBezTo>
                  <a:cubicBezTo>
                    <a:pt x="677" y="257"/>
                    <a:pt x="677" y="257"/>
                    <a:pt x="677" y="257"/>
                  </a:cubicBezTo>
                  <a:cubicBezTo>
                    <a:pt x="641" y="257"/>
                    <a:pt x="641" y="257"/>
                    <a:pt x="641" y="257"/>
                  </a:cubicBezTo>
                  <a:cubicBezTo>
                    <a:pt x="604" y="258"/>
                    <a:pt x="604" y="258"/>
                    <a:pt x="604" y="258"/>
                  </a:cubicBezTo>
                  <a:cubicBezTo>
                    <a:pt x="562" y="258"/>
                    <a:pt x="562" y="258"/>
                    <a:pt x="562" y="258"/>
                  </a:cubicBezTo>
                  <a:cubicBezTo>
                    <a:pt x="561" y="249"/>
                    <a:pt x="561" y="249"/>
                    <a:pt x="561" y="249"/>
                  </a:cubicBezTo>
                  <a:cubicBezTo>
                    <a:pt x="600" y="248"/>
                    <a:pt x="600" y="248"/>
                    <a:pt x="600" y="248"/>
                  </a:cubicBezTo>
                  <a:cubicBezTo>
                    <a:pt x="637" y="247"/>
                    <a:pt x="637" y="247"/>
                    <a:pt x="637" y="247"/>
                  </a:cubicBezTo>
                  <a:cubicBezTo>
                    <a:pt x="672" y="247"/>
                    <a:pt x="672" y="247"/>
                    <a:pt x="672" y="247"/>
                  </a:cubicBezTo>
                  <a:cubicBezTo>
                    <a:pt x="706" y="246"/>
                    <a:pt x="706" y="246"/>
                    <a:pt x="706" y="246"/>
                  </a:cubicBezTo>
                  <a:cubicBezTo>
                    <a:pt x="741" y="246"/>
                    <a:pt x="741" y="246"/>
                    <a:pt x="741" y="246"/>
                  </a:cubicBezTo>
                  <a:lnTo>
                    <a:pt x="804" y="245"/>
                  </a:lnTo>
                  <a:close/>
                  <a:moveTo>
                    <a:pt x="712" y="190"/>
                  </a:moveTo>
                  <a:cubicBezTo>
                    <a:pt x="715" y="190"/>
                    <a:pt x="715" y="190"/>
                    <a:pt x="715" y="190"/>
                  </a:cubicBezTo>
                  <a:cubicBezTo>
                    <a:pt x="738" y="189"/>
                    <a:pt x="738" y="189"/>
                    <a:pt x="738" y="189"/>
                  </a:cubicBezTo>
                  <a:cubicBezTo>
                    <a:pt x="745" y="189"/>
                    <a:pt x="751" y="195"/>
                    <a:pt x="751" y="202"/>
                  </a:cubicBezTo>
                  <a:cubicBezTo>
                    <a:pt x="751" y="221"/>
                    <a:pt x="751" y="221"/>
                    <a:pt x="751" y="221"/>
                  </a:cubicBezTo>
                  <a:cubicBezTo>
                    <a:pt x="751" y="228"/>
                    <a:pt x="746" y="234"/>
                    <a:pt x="738" y="234"/>
                  </a:cubicBezTo>
                  <a:cubicBezTo>
                    <a:pt x="736" y="235"/>
                    <a:pt x="736" y="235"/>
                    <a:pt x="736" y="235"/>
                  </a:cubicBezTo>
                  <a:cubicBezTo>
                    <a:pt x="713" y="235"/>
                    <a:pt x="713" y="235"/>
                    <a:pt x="713" y="235"/>
                  </a:cubicBezTo>
                  <a:cubicBezTo>
                    <a:pt x="706" y="235"/>
                    <a:pt x="700" y="229"/>
                    <a:pt x="699" y="222"/>
                  </a:cubicBezTo>
                  <a:cubicBezTo>
                    <a:pt x="699" y="203"/>
                    <a:pt x="699" y="203"/>
                    <a:pt x="699" y="203"/>
                  </a:cubicBezTo>
                  <a:cubicBezTo>
                    <a:pt x="699" y="196"/>
                    <a:pt x="705" y="190"/>
                    <a:pt x="712" y="190"/>
                  </a:cubicBezTo>
                  <a:close/>
                  <a:moveTo>
                    <a:pt x="643" y="191"/>
                  </a:moveTo>
                  <a:cubicBezTo>
                    <a:pt x="645" y="191"/>
                    <a:pt x="645" y="191"/>
                    <a:pt x="645" y="191"/>
                  </a:cubicBezTo>
                  <a:cubicBezTo>
                    <a:pt x="668" y="190"/>
                    <a:pt x="668" y="190"/>
                    <a:pt x="668" y="190"/>
                  </a:cubicBezTo>
                  <a:cubicBezTo>
                    <a:pt x="676" y="190"/>
                    <a:pt x="682" y="196"/>
                    <a:pt x="682" y="203"/>
                  </a:cubicBezTo>
                  <a:cubicBezTo>
                    <a:pt x="682" y="222"/>
                    <a:pt x="682" y="222"/>
                    <a:pt x="682" y="222"/>
                  </a:cubicBezTo>
                  <a:cubicBezTo>
                    <a:pt x="682" y="229"/>
                    <a:pt x="676" y="235"/>
                    <a:pt x="669" y="236"/>
                  </a:cubicBezTo>
                  <a:cubicBezTo>
                    <a:pt x="667" y="236"/>
                    <a:pt x="667" y="236"/>
                    <a:pt x="667" y="236"/>
                  </a:cubicBezTo>
                  <a:cubicBezTo>
                    <a:pt x="644" y="236"/>
                    <a:pt x="644" y="236"/>
                    <a:pt x="644" y="236"/>
                  </a:cubicBezTo>
                  <a:cubicBezTo>
                    <a:pt x="636" y="236"/>
                    <a:pt x="630" y="230"/>
                    <a:pt x="630" y="223"/>
                  </a:cubicBezTo>
                  <a:cubicBezTo>
                    <a:pt x="630" y="204"/>
                    <a:pt x="630" y="204"/>
                    <a:pt x="630" y="204"/>
                  </a:cubicBezTo>
                  <a:cubicBezTo>
                    <a:pt x="630" y="197"/>
                    <a:pt x="636" y="191"/>
                    <a:pt x="643" y="191"/>
                  </a:cubicBezTo>
                  <a:close/>
                  <a:moveTo>
                    <a:pt x="573" y="192"/>
                  </a:moveTo>
                  <a:cubicBezTo>
                    <a:pt x="573" y="192"/>
                    <a:pt x="574" y="192"/>
                    <a:pt x="574" y="192"/>
                  </a:cubicBezTo>
                  <a:cubicBezTo>
                    <a:pt x="599" y="191"/>
                    <a:pt x="599" y="191"/>
                    <a:pt x="599" y="191"/>
                  </a:cubicBezTo>
                  <a:cubicBezTo>
                    <a:pt x="606" y="191"/>
                    <a:pt x="613" y="197"/>
                    <a:pt x="613" y="205"/>
                  </a:cubicBezTo>
                  <a:cubicBezTo>
                    <a:pt x="613" y="223"/>
                    <a:pt x="613" y="223"/>
                    <a:pt x="613" y="223"/>
                  </a:cubicBezTo>
                  <a:cubicBezTo>
                    <a:pt x="613" y="230"/>
                    <a:pt x="607" y="236"/>
                    <a:pt x="600" y="237"/>
                  </a:cubicBezTo>
                  <a:cubicBezTo>
                    <a:pt x="594" y="237"/>
                    <a:pt x="594" y="237"/>
                    <a:pt x="594" y="237"/>
                  </a:cubicBezTo>
                  <a:cubicBezTo>
                    <a:pt x="575" y="237"/>
                    <a:pt x="575" y="237"/>
                    <a:pt x="575" y="237"/>
                  </a:cubicBezTo>
                  <a:cubicBezTo>
                    <a:pt x="567" y="237"/>
                    <a:pt x="561" y="231"/>
                    <a:pt x="561" y="224"/>
                  </a:cubicBezTo>
                  <a:cubicBezTo>
                    <a:pt x="561" y="205"/>
                    <a:pt x="561" y="205"/>
                    <a:pt x="561" y="205"/>
                  </a:cubicBezTo>
                  <a:cubicBezTo>
                    <a:pt x="561" y="198"/>
                    <a:pt x="566" y="192"/>
                    <a:pt x="573" y="192"/>
                  </a:cubicBezTo>
                  <a:close/>
                  <a:moveTo>
                    <a:pt x="542" y="80"/>
                  </a:moveTo>
                  <a:cubicBezTo>
                    <a:pt x="542" y="79"/>
                    <a:pt x="543" y="78"/>
                    <a:pt x="544" y="78"/>
                  </a:cubicBezTo>
                  <a:cubicBezTo>
                    <a:pt x="544" y="78"/>
                    <a:pt x="545" y="78"/>
                    <a:pt x="545" y="78"/>
                  </a:cubicBezTo>
                  <a:cubicBezTo>
                    <a:pt x="546" y="78"/>
                    <a:pt x="546" y="79"/>
                    <a:pt x="546" y="80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5" y="88"/>
                    <a:pt x="544" y="88"/>
                    <a:pt x="543" y="88"/>
                  </a:cubicBezTo>
                  <a:cubicBezTo>
                    <a:pt x="543" y="88"/>
                    <a:pt x="542" y="88"/>
                    <a:pt x="542" y="88"/>
                  </a:cubicBezTo>
                  <a:lnTo>
                    <a:pt x="542" y="80"/>
                  </a:lnTo>
                  <a:close/>
                  <a:moveTo>
                    <a:pt x="536" y="81"/>
                  </a:moveTo>
                  <a:cubicBezTo>
                    <a:pt x="536" y="80"/>
                    <a:pt x="536" y="80"/>
                    <a:pt x="536" y="80"/>
                  </a:cubicBezTo>
                  <a:cubicBezTo>
                    <a:pt x="536" y="80"/>
                    <a:pt x="536" y="80"/>
                    <a:pt x="536" y="79"/>
                  </a:cubicBezTo>
                  <a:cubicBezTo>
                    <a:pt x="537" y="79"/>
                    <a:pt x="537" y="78"/>
                    <a:pt x="538" y="78"/>
                  </a:cubicBezTo>
                  <a:cubicBezTo>
                    <a:pt x="539" y="78"/>
                    <a:pt x="539" y="78"/>
                    <a:pt x="539" y="78"/>
                  </a:cubicBezTo>
                  <a:cubicBezTo>
                    <a:pt x="540" y="78"/>
                    <a:pt x="541" y="79"/>
                    <a:pt x="541" y="80"/>
                  </a:cubicBezTo>
                  <a:cubicBezTo>
                    <a:pt x="541" y="88"/>
                    <a:pt x="541" y="88"/>
                    <a:pt x="541" y="88"/>
                  </a:cubicBezTo>
                  <a:cubicBezTo>
                    <a:pt x="540" y="88"/>
                    <a:pt x="539" y="88"/>
                    <a:pt x="538" y="88"/>
                  </a:cubicBezTo>
                  <a:cubicBezTo>
                    <a:pt x="537" y="88"/>
                    <a:pt x="537" y="88"/>
                    <a:pt x="536" y="88"/>
                  </a:cubicBezTo>
                  <a:lnTo>
                    <a:pt x="536" y="81"/>
                  </a:lnTo>
                  <a:close/>
                  <a:moveTo>
                    <a:pt x="534" y="81"/>
                  </a:moveTo>
                  <a:cubicBezTo>
                    <a:pt x="534" y="80"/>
                    <a:pt x="534" y="79"/>
                    <a:pt x="535" y="79"/>
                  </a:cubicBezTo>
                  <a:cubicBezTo>
                    <a:pt x="535" y="79"/>
                    <a:pt x="535" y="79"/>
                    <a:pt x="535" y="80"/>
                  </a:cubicBezTo>
                  <a:cubicBezTo>
                    <a:pt x="535" y="80"/>
                    <a:pt x="535" y="81"/>
                    <a:pt x="535" y="81"/>
                  </a:cubicBezTo>
                  <a:cubicBezTo>
                    <a:pt x="535" y="87"/>
                    <a:pt x="535" y="87"/>
                    <a:pt x="535" y="87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4" y="88"/>
                    <a:pt x="534" y="89"/>
                  </a:cubicBezTo>
                  <a:cubicBezTo>
                    <a:pt x="534" y="89"/>
                    <a:pt x="534" y="89"/>
                    <a:pt x="534" y="89"/>
                  </a:cubicBezTo>
                  <a:lnTo>
                    <a:pt x="534" y="81"/>
                  </a:lnTo>
                  <a:close/>
                  <a:moveTo>
                    <a:pt x="465" y="147"/>
                  </a:moveTo>
                  <a:cubicBezTo>
                    <a:pt x="465" y="146"/>
                    <a:pt x="466" y="145"/>
                    <a:pt x="467" y="145"/>
                  </a:cubicBezTo>
                  <a:cubicBezTo>
                    <a:pt x="467" y="145"/>
                    <a:pt x="467" y="145"/>
                    <a:pt x="467" y="146"/>
                  </a:cubicBezTo>
                  <a:cubicBezTo>
                    <a:pt x="468" y="146"/>
                    <a:pt x="468" y="146"/>
                    <a:pt x="468" y="147"/>
                  </a:cubicBezTo>
                  <a:cubicBezTo>
                    <a:pt x="468" y="151"/>
                    <a:pt x="468" y="151"/>
                    <a:pt x="468" y="151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7" y="152"/>
                    <a:pt x="466" y="151"/>
                  </a:cubicBezTo>
                  <a:cubicBezTo>
                    <a:pt x="466" y="151"/>
                    <a:pt x="466" y="151"/>
                    <a:pt x="465" y="151"/>
                  </a:cubicBezTo>
                  <a:lnTo>
                    <a:pt x="465" y="147"/>
                  </a:lnTo>
                  <a:close/>
                  <a:moveTo>
                    <a:pt x="462" y="147"/>
                  </a:moveTo>
                  <a:cubicBezTo>
                    <a:pt x="462" y="147"/>
                    <a:pt x="462" y="147"/>
                    <a:pt x="462" y="147"/>
                  </a:cubicBezTo>
                  <a:cubicBezTo>
                    <a:pt x="462" y="147"/>
                    <a:pt x="462" y="146"/>
                    <a:pt x="462" y="146"/>
                  </a:cubicBezTo>
                  <a:cubicBezTo>
                    <a:pt x="462" y="146"/>
                    <a:pt x="463" y="145"/>
                    <a:pt x="463" y="145"/>
                  </a:cubicBezTo>
                  <a:cubicBezTo>
                    <a:pt x="463" y="145"/>
                    <a:pt x="464" y="145"/>
                    <a:pt x="464" y="146"/>
                  </a:cubicBezTo>
                  <a:cubicBezTo>
                    <a:pt x="464" y="146"/>
                    <a:pt x="465" y="146"/>
                    <a:pt x="465" y="147"/>
                  </a:cubicBezTo>
                  <a:cubicBezTo>
                    <a:pt x="465" y="151"/>
                    <a:pt x="465" y="151"/>
                    <a:pt x="465" y="151"/>
                  </a:cubicBezTo>
                  <a:cubicBezTo>
                    <a:pt x="464" y="151"/>
                    <a:pt x="463" y="151"/>
                    <a:pt x="463" y="152"/>
                  </a:cubicBezTo>
                  <a:cubicBezTo>
                    <a:pt x="463" y="152"/>
                    <a:pt x="462" y="152"/>
                    <a:pt x="462" y="152"/>
                  </a:cubicBezTo>
                  <a:lnTo>
                    <a:pt x="462" y="147"/>
                  </a:lnTo>
                  <a:close/>
                  <a:moveTo>
                    <a:pt x="461" y="147"/>
                  </a:move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7"/>
                  </a:cubicBezTo>
                  <a:cubicBezTo>
                    <a:pt x="461" y="151"/>
                    <a:pt x="461" y="151"/>
                    <a:pt x="461" y="151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lnTo>
                    <a:pt x="461" y="147"/>
                  </a:lnTo>
                  <a:close/>
                  <a:moveTo>
                    <a:pt x="420" y="139"/>
                  </a:moveTo>
                  <a:cubicBezTo>
                    <a:pt x="421" y="137"/>
                    <a:pt x="421" y="137"/>
                    <a:pt x="421" y="137"/>
                  </a:cubicBezTo>
                  <a:cubicBezTo>
                    <a:pt x="422" y="135"/>
                    <a:pt x="422" y="135"/>
                    <a:pt x="422" y="135"/>
                  </a:cubicBezTo>
                  <a:cubicBezTo>
                    <a:pt x="422" y="135"/>
                    <a:pt x="423" y="135"/>
                    <a:pt x="423" y="136"/>
                  </a:cubicBezTo>
                  <a:cubicBezTo>
                    <a:pt x="423" y="136"/>
                    <a:pt x="423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8"/>
                    <a:pt x="423" y="138"/>
                  </a:cubicBezTo>
                  <a:cubicBezTo>
                    <a:pt x="423" y="149"/>
                    <a:pt x="423" y="149"/>
                    <a:pt x="423" y="149"/>
                  </a:cubicBezTo>
                  <a:cubicBezTo>
                    <a:pt x="419" y="149"/>
                    <a:pt x="419" y="149"/>
                    <a:pt x="419" y="149"/>
                  </a:cubicBezTo>
                  <a:cubicBezTo>
                    <a:pt x="416" y="149"/>
                    <a:pt x="416" y="149"/>
                    <a:pt x="416" y="149"/>
                  </a:cubicBezTo>
                  <a:cubicBezTo>
                    <a:pt x="416" y="139"/>
                    <a:pt x="416" y="139"/>
                    <a:pt x="416" y="139"/>
                  </a:cubicBezTo>
                  <a:lnTo>
                    <a:pt x="420" y="139"/>
                  </a:lnTo>
                  <a:close/>
                  <a:moveTo>
                    <a:pt x="412" y="142"/>
                  </a:moveTo>
                  <a:cubicBezTo>
                    <a:pt x="412" y="140"/>
                    <a:pt x="413" y="139"/>
                    <a:pt x="413" y="139"/>
                  </a:cubicBezTo>
                  <a:cubicBezTo>
                    <a:pt x="414" y="139"/>
                    <a:pt x="414" y="139"/>
                    <a:pt x="414" y="140"/>
                  </a:cubicBezTo>
                  <a:cubicBezTo>
                    <a:pt x="414" y="140"/>
                    <a:pt x="415" y="141"/>
                    <a:pt x="415" y="142"/>
                  </a:cubicBezTo>
                  <a:cubicBezTo>
                    <a:pt x="415" y="149"/>
                    <a:pt x="415" y="149"/>
                    <a:pt x="415" y="149"/>
                  </a:cubicBezTo>
                  <a:cubicBezTo>
                    <a:pt x="413" y="149"/>
                    <a:pt x="413" y="149"/>
                    <a:pt x="413" y="149"/>
                  </a:cubicBezTo>
                  <a:cubicBezTo>
                    <a:pt x="412" y="149"/>
                    <a:pt x="412" y="149"/>
                    <a:pt x="412" y="149"/>
                  </a:cubicBezTo>
                  <a:lnTo>
                    <a:pt x="412" y="142"/>
                  </a:lnTo>
                  <a:close/>
                  <a:moveTo>
                    <a:pt x="403" y="141"/>
                  </a:moveTo>
                  <a:cubicBezTo>
                    <a:pt x="403" y="139"/>
                    <a:pt x="404" y="138"/>
                    <a:pt x="407" y="138"/>
                  </a:cubicBezTo>
                  <a:cubicBezTo>
                    <a:pt x="407" y="138"/>
                    <a:pt x="407" y="138"/>
                    <a:pt x="407" y="138"/>
                  </a:cubicBezTo>
                  <a:cubicBezTo>
                    <a:pt x="407" y="138"/>
                    <a:pt x="407" y="138"/>
                    <a:pt x="408" y="138"/>
                  </a:cubicBezTo>
                  <a:cubicBezTo>
                    <a:pt x="409" y="138"/>
                    <a:pt x="411" y="140"/>
                    <a:pt x="411" y="141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06" y="149"/>
                    <a:pt x="406" y="149"/>
                    <a:pt x="406" y="149"/>
                  </a:cubicBezTo>
                  <a:cubicBezTo>
                    <a:pt x="403" y="149"/>
                    <a:pt x="403" y="149"/>
                    <a:pt x="403" y="149"/>
                  </a:cubicBezTo>
                  <a:lnTo>
                    <a:pt x="403" y="141"/>
                  </a:lnTo>
                  <a:close/>
                  <a:moveTo>
                    <a:pt x="392" y="141"/>
                  </a:moveTo>
                  <a:cubicBezTo>
                    <a:pt x="392" y="139"/>
                    <a:pt x="394" y="137"/>
                    <a:pt x="396" y="138"/>
                  </a:cubicBezTo>
                  <a:cubicBezTo>
                    <a:pt x="397" y="138"/>
                    <a:pt x="397" y="138"/>
                    <a:pt x="397" y="138"/>
                  </a:cubicBezTo>
                  <a:cubicBezTo>
                    <a:pt x="399" y="138"/>
                    <a:pt x="401" y="139"/>
                    <a:pt x="401" y="141"/>
                  </a:cubicBezTo>
                  <a:cubicBezTo>
                    <a:pt x="401" y="149"/>
                    <a:pt x="401" y="149"/>
                    <a:pt x="401" y="149"/>
                  </a:cubicBezTo>
                  <a:cubicBezTo>
                    <a:pt x="396" y="149"/>
                    <a:pt x="396" y="149"/>
                    <a:pt x="396" y="149"/>
                  </a:cubicBezTo>
                  <a:cubicBezTo>
                    <a:pt x="392" y="149"/>
                    <a:pt x="392" y="149"/>
                    <a:pt x="392" y="149"/>
                  </a:cubicBezTo>
                  <a:lnTo>
                    <a:pt x="392" y="141"/>
                  </a:lnTo>
                  <a:close/>
                  <a:moveTo>
                    <a:pt x="389" y="142"/>
                  </a:moveTo>
                  <a:cubicBezTo>
                    <a:pt x="389" y="140"/>
                    <a:pt x="389" y="139"/>
                    <a:pt x="390" y="139"/>
                  </a:cubicBezTo>
                  <a:cubicBezTo>
                    <a:pt x="390" y="139"/>
                    <a:pt x="390" y="139"/>
                    <a:pt x="391" y="140"/>
                  </a:cubicBezTo>
                  <a:cubicBezTo>
                    <a:pt x="391" y="140"/>
                    <a:pt x="391" y="141"/>
                    <a:pt x="391" y="142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9" y="149"/>
                    <a:pt x="389" y="149"/>
                    <a:pt x="389" y="149"/>
                  </a:cubicBezTo>
                  <a:cubicBezTo>
                    <a:pt x="389" y="149"/>
                    <a:pt x="389" y="149"/>
                    <a:pt x="389" y="149"/>
                  </a:cubicBezTo>
                  <a:lnTo>
                    <a:pt x="389" y="142"/>
                  </a:lnTo>
                  <a:close/>
                  <a:moveTo>
                    <a:pt x="298" y="142"/>
                  </a:moveTo>
                  <a:cubicBezTo>
                    <a:pt x="298" y="140"/>
                    <a:pt x="298" y="138"/>
                    <a:pt x="299" y="138"/>
                  </a:cubicBezTo>
                  <a:cubicBezTo>
                    <a:pt x="299" y="138"/>
                    <a:pt x="299" y="139"/>
                    <a:pt x="300" y="139"/>
                  </a:cubicBezTo>
                  <a:cubicBezTo>
                    <a:pt x="300" y="140"/>
                    <a:pt x="300" y="141"/>
                    <a:pt x="300" y="142"/>
                  </a:cubicBezTo>
                  <a:cubicBezTo>
                    <a:pt x="300" y="148"/>
                    <a:pt x="300" y="148"/>
                    <a:pt x="300" y="148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298" y="148"/>
                    <a:pt x="298" y="148"/>
                    <a:pt x="298" y="148"/>
                  </a:cubicBezTo>
                  <a:lnTo>
                    <a:pt x="298" y="142"/>
                  </a:lnTo>
                  <a:close/>
                  <a:moveTo>
                    <a:pt x="288" y="141"/>
                  </a:moveTo>
                  <a:cubicBezTo>
                    <a:pt x="288" y="139"/>
                    <a:pt x="290" y="137"/>
                    <a:pt x="292" y="137"/>
                  </a:cubicBezTo>
                  <a:cubicBezTo>
                    <a:pt x="292" y="137"/>
                    <a:pt x="293" y="137"/>
                    <a:pt x="293" y="137"/>
                  </a:cubicBezTo>
                  <a:cubicBezTo>
                    <a:pt x="295" y="138"/>
                    <a:pt x="296" y="139"/>
                    <a:pt x="296" y="141"/>
                  </a:cubicBezTo>
                  <a:cubicBezTo>
                    <a:pt x="296" y="148"/>
                    <a:pt x="296" y="148"/>
                    <a:pt x="296" y="148"/>
                  </a:cubicBezTo>
                  <a:cubicBezTo>
                    <a:pt x="292" y="148"/>
                    <a:pt x="292" y="148"/>
                    <a:pt x="292" y="148"/>
                  </a:cubicBezTo>
                  <a:cubicBezTo>
                    <a:pt x="288" y="148"/>
                    <a:pt x="288" y="148"/>
                    <a:pt x="288" y="148"/>
                  </a:cubicBezTo>
                  <a:lnTo>
                    <a:pt x="288" y="141"/>
                  </a:lnTo>
                  <a:close/>
                  <a:moveTo>
                    <a:pt x="278" y="141"/>
                  </a:moveTo>
                  <a:cubicBezTo>
                    <a:pt x="278" y="139"/>
                    <a:pt x="280" y="137"/>
                    <a:pt x="282" y="137"/>
                  </a:cubicBezTo>
                  <a:cubicBezTo>
                    <a:pt x="282" y="137"/>
                    <a:pt x="283" y="137"/>
                    <a:pt x="283" y="137"/>
                  </a:cubicBezTo>
                  <a:cubicBezTo>
                    <a:pt x="285" y="138"/>
                    <a:pt x="286" y="139"/>
                    <a:pt x="286" y="141"/>
                  </a:cubicBezTo>
                  <a:cubicBezTo>
                    <a:pt x="286" y="148"/>
                    <a:pt x="286" y="148"/>
                    <a:pt x="286" y="148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78" y="148"/>
                    <a:pt x="278" y="148"/>
                    <a:pt x="278" y="148"/>
                  </a:cubicBezTo>
                  <a:lnTo>
                    <a:pt x="278" y="141"/>
                  </a:lnTo>
                  <a:close/>
                  <a:moveTo>
                    <a:pt x="274" y="142"/>
                  </a:moveTo>
                  <a:cubicBezTo>
                    <a:pt x="274" y="140"/>
                    <a:pt x="275" y="138"/>
                    <a:pt x="275" y="138"/>
                  </a:cubicBezTo>
                  <a:cubicBezTo>
                    <a:pt x="275" y="138"/>
                    <a:pt x="276" y="139"/>
                    <a:pt x="276" y="139"/>
                  </a:cubicBezTo>
                  <a:cubicBezTo>
                    <a:pt x="276" y="140"/>
                    <a:pt x="276" y="141"/>
                    <a:pt x="276" y="142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lnTo>
                    <a:pt x="274" y="142"/>
                  </a:lnTo>
                  <a:close/>
                  <a:moveTo>
                    <a:pt x="265" y="136"/>
                  </a:moveTo>
                  <a:cubicBezTo>
                    <a:pt x="265" y="134"/>
                    <a:pt x="266" y="134"/>
                    <a:pt x="266" y="134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272" y="148"/>
                    <a:pt x="272" y="148"/>
                    <a:pt x="272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6"/>
                    <a:pt x="265" y="136"/>
                  </a:cubicBezTo>
                  <a:cubicBezTo>
                    <a:pt x="265" y="136"/>
                    <a:pt x="265" y="136"/>
                    <a:pt x="265" y="136"/>
                  </a:cubicBezTo>
                  <a:close/>
                  <a:moveTo>
                    <a:pt x="224" y="146"/>
                  </a:moveTo>
                  <a:cubicBezTo>
                    <a:pt x="224" y="145"/>
                    <a:pt x="224" y="145"/>
                    <a:pt x="225" y="145"/>
                  </a:cubicBezTo>
                  <a:cubicBezTo>
                    <a:pt x="225" y="145"/>
                    <a:pt x="226" y="145"/>
                    <a:pt x="226" y="145"/>
                  </a:cubicBezTo>
                  <a:cubicBezTo>
                    <a:pt x="226" y="145"/>
                    <a:pt x="227" y="145"/>
                    <a:pt x="227" y="146"/>
                  </a:cubicBezTo>
                  <a:cubicBezTo>
                    <a:pt x="227" y="150"/>
                    <a:pt x="227" y="150"/>
                    <a:pt x="227" y="150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6" y="151"/>
                    <a:pt x="226" y="151"/>
                    <a:pt x="225" y="151"/>
                  </a:cubicBezTo>
                  <a:cubicBezTo>
                    <a:pt x="225" y="151"/>
                    <a:pt x="224" y="151"/>
                    <a:pt x="224" y="151"/>
                  </a:cubicBezTo>
                  <a:lnTo>
                    <a:pt x="224" y="146"/>
                  </a:lnTo>
                  <a:close/>
                  <a:moveTo>
                    <a:pt x="220" y="146"/>
                  </a:moveTo>
                  <a:cubicBezTo>
                    <a:pt x="220" y="146"/>
                    <a:pt x="220" y="146"/>
                    <a:pt x="220" y="146"/>
                  </a:cubicBezTo>
                  <a:cubicBezTo>
                    <a:pt x="220" y="146"/>
                    <a:pt x="220" y="146"/>
                    <a:pt x="220" y="145"/>
                  </a:cubicBezTo>
                  <a:cubicBezTo>
                    <a:pt x="221" y="145"/>
                    <a:pt x="221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3" y="145"/>
                    <a:pt x="223" y="145"/>
                    <a:pt x="223" y="146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2" y="151"/>
                    <a:pt x="221" y="151"/>
                  </a:cubicBezTo>
                  <a:cubicBezTo>
                    <a:pt x="221" y="151"/>
                    <a:pt x="221" y="151"/>
                    <a:pt x="220" y="151"/>
                  </a:cubicBezTo>
                  <a:lnTo>
                    <a:pt x="220" y="146"/>
                  </a:lnTo>
                  <a:close/>
                  <a:moveTo>
                    <a:pt x="219" y="146"/>
                  </a:moveTo>
                  <a:cubicBezTo>
                    <a:pt x="219" y="146"/>
                    <a:pt x="219" y="145"/>
                    <a:pt x="219" y="145"/>
                  </a:cubicBezTo>
                  <a:cubicBezTo>
                    <a:pt x="220" y="145"/>
                    <a:pt x="220" y="145"/>
                    <a:pt x="220" y="146"/>
                  </a:cubicBezTo>
                  <a:cubicBezTo>
                    <a:pt x="220" y="146"/>
                    <a:pt x="220" y="146"/>
                    <a:pt x="220" y="146"/>
                  </a:cubicBezTo>
                  <a:cubicBezTo>
                    <a:pt x="220" y="150"/>
                    <a:pt x="220" y="150"/>
                    <a:pt x="220" y="150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19" y="151"/>
                    <a:pt x="219" y="151"/>
                    <a:pt x="219" y="151"/>
                  </a:cubicBezTo>
                  <a:cubicBezTo>
                    <a:pt x="219" y="151"/>
                    <a:pt x="219" y="151"/>
                    <a:pt x="219" y="151"/>
                  </a:cubicBezTo>
                  <a:lnTo>
                    <a:pt x="219" y="146"/>
                  </a:lnTo>
                  <a:close/>
                  <a:moveTo>
                    <a:pt x="33" y="252"/>
                  </a:moveTo>
                  <a:cubicBezTo>
                    <a:pt x="31" y="257"/>
                    <a:pt x="31" y="257"/>
                    <a:pt x="31" y="257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31" y="239"/>
                    <a:pt x="33" y="234"/>
                    <a:pt x="34" y="230"/>
                  </a:cubicBezTo>
                  <a:cubicBezTo>
                    <a:pt x="35" y="227"/>
                    <a:pt x="35" y="227"/>
                    <a:pt x="35" y="227"/>
                  </a:cubicBezTo>
                  <a:cubicBezTo>
                    <a:pt x="35" y="227"/>
                    <a:pt x="35" y="226"/>
                    <a:pt x="35" y="226"/>
                  </a:cubicBezTo>
                  <a:cubicBezTo>
                    <a:pt x="36" y="223"/>
                    <a:pt x="39" y="222"/>
                    <a:pt x="40" y="223"/>
                  </a:cubicBezTo>
                  <a:cubicBezTo>
                    <a:pt x="40" y="224"/>
                    <a:pt x="40" y="224"/>
                    <a:pt x="40" y="226"/>
                  </a:cubicBezTo>
                  <a:cubicBezTo>
                    <a:pt x="40" y="226"/>
                    <a:pt x="40" y="227"/>
                    <a:pt x="40" y="227"/>
                  </a:cubicBezTo>
                  <a:cubicBezTo>
                    <a:pt x="39" y="232"/>
                    <a:pt x="37" y="236"/>
                    <a:pt x="36" y="240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4" y="248"/>
                    <a:pt x="34" y="248"/>
                    <a:pt x="34" y="248"/>
                  </a:cubicBezTo>
                  <a:lnTo>
                    <a:pt x="33" y="252"/>
                  </a:lnTo>
                  <a:close/>
                  <a:moveTo>
                    <a:pt x="136" y="76"/>
                  </a:moveTo>
                  <a:cubicBezTo>
                    <a:pt x="136" y="76"/>
                    <a:pt x="136" y="76"/>
                    <a:pt x="136" y="76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9"/>
                    <a:pt x="134" y="89"/>
                    <a:pt x="134" y="89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2"/>
                  </a:cubicBezTo>
                  <a:cubicBezTo>
                    <a:pt x="128" y="102"/>
                    <a:pt x="126" y="101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9" y="74"/>
                    <a:pt x="129" y="74"/>
                    <a:pt x="129" y="74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30" y="71"/>
                    <a:pt x="132" y="70"/>
                    <a:pt x="133" y="70"/>
                  </a:cubicBezTo>
                  <a:cubicBezTo>
                    <a:pt x="134" y="71"/>
                    <a:pt x="136" y="72"/>
                    <a:pt x="136" y="74"/>
                  </a:cubicBezTo>
                  <a:cubicBezTo>
                    <a:pt x="135" y="74"/>
                    <a:pt x="135" y="74"/>
                    <a:pt x="135" y="74"/>
                  </a:cubicBezTo>
                  <a:lnTo>
                    <a:pt x="136" y="76"/>
                  </a:lnTo>
                  <a:close/>
                  <a:moveTo>
                    <a:pt x="79" y="168"/>
                  </a:moveTo>
                  <a:cubicBezTo>
                    <a:pt x="81" y="160"/>
                    <a:pt x="81" y="160"/>
                    <a:pt x="81" y="160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4" y="147"/>
                    <a:pt x="85" y="144"/>
                    <a:pt x="85" y="142"/>
                  </a:cubicBezTo>
                  <a:cubicBezTo>
                    <a:pt x="86" y="140"/>
                    <a:pt x="86" y="139"/>
                    <a:pt x="87" y="139"/>
                  </a:cubicBezTo>
                  <a:cubicBezTo>
                    <a:pt x="88" y="138"/>
                    <a:pt x="89" y="137"/>
                    <a:pt x="90" y="137"/>
                  </a:cubicBezTo>
                  <a:cubicBezTo>
                    <a:pt x="92" y="136"/>
                    <a:pt x="95" y="138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0" y="161"/>
                    <a:pt x="90" y="161"/>
                    <a:pt x="90" y="161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87" y="171"/>
                    <a:pt x="87" y="171"/>
                    <a:pt x="87" y="171"/>
                  </a:cubicBezTo>
                  <a:cubicBezTo>
                    <a:pt x="87" y="173"/>
                    <a:pt x="87" y="173"/>
                    <a:pt x="87" y="173"/>
                  </a:cubicBezTo>
                  <a:cubicBezTo>
                    <a:pt x="86" y="172"/>
                    <a:pt x="86" y="172"/>
                    <a:pt x="85" y="172"/>
                  </a:cubicBezTo>
                  <a:cubicBezTo>
                    <a:pt x="83" y="172"/>
                    <a:pt x="81" y="172"/>
                    <a:pt x="80" y="172"/>
                  </a:cubicBezTo>
                  <a:cubicBezTo>
                    <a:pt x="78" y="171"/>
                    <a:pt x="78" y="171"/>
                    <a:pt x="78" y="171"/>
                  </a:cubicBezTo>
                  <a:lnTo>
                    <a:pt x="79" y="168"/>
                  </a:lnTo>
                  <a:close/>
                  <a:moveTo>
                    <a:pt x="77" y="163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1"/>
                    <a:pt x="75" y="171"/>
                    <a:pt x="75" y="171"/>
                  </a:cubicBezTo>
                  <a:cubicBezTo>
                    <a:pt x="74" y="171"/>
                    <a:pt x="74" y="171"/>
                    <a:pt x="74" y="171"/>
                  </a:cubicBezTo>
                  <a:cubicBezTo>
                    <a:pt x="71" y="171"/>
                    <a:pt x="69" y="171"/>
                    <a:pt x="67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5" y="142"/>
                    <a:pt x="75" y="141"/>
                    <a:pt x="75" y="141"/>
                  </a:cubicBezTo>
                  <a:cubicBezTo>
                    <a:pt x="76" y="138"/>
                    <a:pt x="79" y="136"/>
                    <a:pt x="81" y="137"/>
                  </a:cubicBezTo>
                  <a:cubicBezTo>
                    <a:pt x="82" y="138"/>
                    <a:pt x="83" y="139"/>
                    <a:pt x="82" y="142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7"/>
                    <a:pt x="79" y="157"/>
                    <a:pt x="79" y="157"/>
                  </a:cubicBezTo>
                  <a:lnTo>
                    <a:pt x="77" y="163"/>
                  </a:lnTo>
                  <a:close/>
                  <a:moveTo>
                    <a:pt x="93" y="167"/>
                  </a:moveTo>
                  <a:cubicBezTo>
                    <a:pt x="95" y="162"/>
                    <a:pt x="95" y="162"/>
                    <a:pt x="95" y="162"/>
                  </a:cubicBezTo>
                  <a:cubicBezTo>
                    <a:pt x="95" y="159"/>
                    <a:pt x="95" y="159"/>
                    <a:pt x="95" y="159"/>
                  </a:cubicBezTo>
                  <a:cubicBezTo>
                    <a:pt x="96" y="157"/>
                    <a:pt x="96" y="157"/>
                    <a:pt x="96" y="157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99" y="142"/>
                    <a:pt x="99" y="142"/>
                    <a:pt x="100" y="142"/>
                  </a:cubicBezTo>
                  <a:cubicBezTo>
                    <a:pt x="101" y="140"/>
                    <a:pt x="102" y="139"/>
                    <a:pt x="104" y="139"/>
                  </a:cubicBezTo>
                  <a:cubicBezTo>
                    <a:pt x="104" y="139"/>
                    <a:pt x="104" y="139"/>
                    <a:pt x="105" y="139"/>
                  </a:cubicBezTo>
                  <a:cubicBezTo>
                    <a:pt x="106" y="139"/>
                    <a:pt x="108" y="141"/>
                    <a:pt x="108" y="142"/>
                  </a:cubicBezTo>
                  <a:cubicBezTo>
                    <a:pt x="109" y="143"/>
                    <a:pt x="109" y="145"/>
                    <a:pt x="109" y="146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04" y="165"/>
                    <a:pt x="104" y="169"/>
                    <a:pt x="103" y="173"/>
                  </a:cubicBezTo>
                  <a:cubicBezTo>
                    <a:pt x="102" y="175"/>
                    <a:pt x="102" y="175"/>
                    <a:pt x="102" y="175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5"/>
                    <a:pt x="100" y="175"/>
                    <a:pt x="99" y="175"/>
                  </a:cubicBezTo>
                  <a:cubicBezTo>
                    <a:pt x="97" y="174"/>
                    <a:pt x="94" y="174"/>
                    <a:pt x="92" y="173"/>
                  </a:cubicBezTo>
                  <a:cubicBezTo>
                    <a:pt x="92" y="171"/>
                    <a:pt x="93" y="169"/>
                    <a:pt x="93" y="167"/>
                  </a:cubicBezTo>
                  <a:close/>
                  <a:moveTo>
                    <a:pt x="107" y="176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9" y="169"/>
                    <a:pt x="109" y="169"/>
                    <a:pt x="109" y="169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4" y="146"/>
                    <a:pt x="114" y="146"/>
                    <a:pt x="114" y="145"/>
                  </a:cubicBezTo>
                  <a:cubicBezTo>
                    <a:pt x="115" y="143"/>
                    <a:pt x="116" y="143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2" y="146"/>
                    <a:pt x="122" y="147"/>
                    <a:pt x="122" y="149"/>
                  </a:cubicBezTo>
                  <a:cubicBezTo>
                    <a:pt x="122" y="149"/>
                    <a:pt x="122" y="149"/>
                    <a:pt x="122" y="150"/>
                  </a:cubicBezTo>
                  <a:cubicBezTo>
                    <a:pt x="121" y="154"/>
                    <a:pt x="120" y="158"/>
                    <a:pt x="119" y="162"/>
                  </a:cubicBezTo>
                  <a:cubicBezTo>
                    <a:pt x="119" y="164"/>
                    <a:pt x="119" y="164"/>
                    <a:pt x="119" y="164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7" y="174"/>
                    <a:pt x="117" y="174"/>
                    <a:pt x="117" y="174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15" y="180"/>
                    <a:pt x="114" y="179"/>
                    <a:pt x="113" y="179"/>
                  </a:cubicBezTo>
                  <a:cubicBezTo>
                    <a:pt x="112" y="179"/>
                    <a:pt x="111" y="178"/>
                    <a:pt x="110" y="178"/>
                  </a:cubicBezTo>
                  <a:cubicBezTo>
                    <a:pt x="109" y="178"/>
                    <a:pt x="108" y="177"/>
                    <a:pt x="107" y="177"/>
                  </a:cubicBezTo>
                  <a:lnTo>
                    <a:pt x="107" y="176"/>
                  </a:lnTo>
                  <a:close/>
                  <a:moveTo>
                    <a:pt x="114" y="121"/>
                  </a:moveTo>
                  <a:cubicBezTo>
                    <a:pt x="114" y="122"/>
                    <a:pt x="114" y="122"/>
                    <a:pt x="114" y="122"/>
                  </a:cubicBezTo>
                  <a:cubicBezTo>
                    <a:pt x="113" y="125"/>
                    <a:pt x="112" y="128"/>
                    <a:pt x="112" y="132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09" y="135"/>
                    <a:pt x="108" y="135"/>
                    <a:pt x="107" y="135"/>
                  </a:cubicBezTo>
                  <a:cubicBezTo>
                    <a:pt x="105" y="134"/>
                    <a:pt x="103" y="134"/>
                    <a:pt x="101" y="133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2"/>
                    <a:pt x="111" y="101"/>
                    <a:pt x="113" y="102"/>
                  </a:cubicBezTo>
                  <a:cubicBezTo>
                    <a:pt x="113" y="102"/>
                    <a:pt x="114" y="102"/>
                    <a:pt x="114" y="102"/>
                  </a:cubicBezTo>
                  <a:cubicBezTo>
                    <a:pt x="115" y="102"/>
                    <a:pt x="116" y="103"/>
                    <a:pt x="117" y="105"/>
                  </a:cubicBezTo>
                  <a:cubicBezTo>
                    <a:pt x="117" y="106"/>
                    <a:pt x="117" y="107"/>
                    <a:pt x="117" y="108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5" y="115"/>
                    <a:pt x="115" y="115"/>
                    <a:pt x="115" y="115"/>
                  </a:cubicBezTo>
                  <a:lnTo>
                    <a:pt x="114" y="121"/>
                  </a:lnTo>
                  <a:close/>
                  <a:moveTo>
                    <a:pt x="103" y="105"/>
                  </a:moveTo>
                  <a:cubicBezTo>
                    <a:pt x="103" y="106"/>
                    <a:pt x="103" y="106"/>
                    <a:pt x="103" y="106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8" y="126"/>
                    <a:pt x="98" y="126"/>
                    <a:pt x="98" y="126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7" y="133"/>
                    <a:pt x="97" y="133"/>
                    <a:pt x="97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4" y="132"/>
                    <a:pt x="91" y="132"/>
                    <a:pt x="89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3" y="112"/>
                    <a:pt x="93" y="112"/>
                    <a:pt x="93" y="112"/>
                  </a:cubicBezTo>
                  <a:cubicBezTo>
                    <a:pt x="94" y="110"/>
                    <a:pt x="94" y="107"/>
                    <a:pt x="95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3"/>
                    <a:pt x="96" y="102"/>
                    <a:pt x="96" y="102"/>
                  </a:cubicBezTo>
                  <a:cubicBezTo>
                    <a:pt x="97" y="101"/>
                    <a:pt x="98" y="100"/>
                    <a:pt x="99" y="100"/>
                  </a:cubicBezTo>
                  <a:cubicBezTo>
                    <a:pt x="100" y="100"/>
                    <a:pt x="101" y="100"/>
                    <a:pt x="101" y="100"/>
                  </a:cubicBezTo>
                  <a:cubicBezTo>
                    <a:pt x="103" y="100"/>
                    <a:pt x="104" y="102"/>
                    <a:pt x="103" y="105"/>
                  </a:cubicBezTo>
                  <a:close/>
                  <a:moveTo>
                    <a:pt x="92" y="104"/>
                  </a:moveTo>
                  <a:cubicBezTo>
                    <a:pt x="92" y="105"/>
                    <a:pt x="92" y="105"/>
                    <a:pt x="92" y="105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1" y="109"/>
                    <a:pt x="90" y="112"/>
                    <a:pt x="89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2" y="132"/>
                    <a:pt x="80" y="132"/>
                    <a:pt x="78" y="132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6" y="99"/>
                    <a:pt x="93" y="99"/>
                    <a:pt x="92" y="104"/>
                  </a:cubicBezTo>
                  <a:close/>
                  <a:moveTo>
                    <a:pt x="82" y="105"/>
                  </a:moveTo>
                  <a:cubicBezTo>
                    <a:pt x="81" y="112"/>
                    <a:pt x="81" y="112"/>
                    <a:pt x="81" y="112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6" y="128"/>
                    <a:pt x="76" y="130"/>
                    <a:pt x="75" y="131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4" y="133"/>
                    <a:pt x="74" y="133"/>
                    <a:pt x="73" y="133"/>
                  </a:cubicBezTo>
                  <a:cubicBezTo>
                    <a:pt x="72" y="133"/>
                    <a:pt x="70" y="133"/>
                    <a:pt x="69" y="133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4"/>
                    <a:pt x="72" y="122"/>
                    <a:pt x="73" y="120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3"/>
                    <a:pt x="75" y="110"/>
                    <a:pt x="76" y="107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8" y="102"/>
                    <a:pt x="82" y="100"/>
                    <a:pt x="82" y="103"/>
                  </a:cubicBezTo>
                  <a:cubicBezTo>
                    <a:pt x="83" y="103"/>
                    <a:pt x="83" y="104"/>
                    <a:pt x="82" y="105"/>
                  </a:cubicBezTo>
                  <a:close/>
                  <a:moveTo>
                    <a:pt x="72" y="139"/>
                  </a:moveTo>
                  <a:cubicBezTo>
                    <a:pt x="72" y="140"/>
                    <a:pt x="73" y="141"/>
                    <a:pt x="72" y="143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166"/>
                    <a:pt x="65" y="168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62" y="171"/>
                    <a:pt x="60" y="171"/>
                    <a:pt x="58" y="171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61" y="162"/>
                    <a:pt x="61" y="160"/>
                    <a:pt x="62" y="157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7" y="139"/>
                    <a:pt x="71" y="137"/>
                    <a:pt x="72" y="139"/>
                  </a:cubicBezTo>
                  <a:close/>
                  <a:moveTo>
                    <a:pt x="61" y="179"/>
                  </a:moveTo>
                  <a:cubicBezTo>
                    <a:pt x="61" y="180"/>
                    <a:pt x="62" y="181"/>
                    <a:pt x="61" y="183"/>
                  </a:cubicBezTo>
                  <a:cubicBezTo>
                    <a:pt x="61" y="183"/>
                    <a:pt x="61" y="183"/>
                    <a:pt x="61" y="183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92"/>
                    <a:pt x="58" y="195"/>
                    <a:pt x="57" y="198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2" y="213"/>
                    <a:pt x="50" y="213"/>
                    <a:pt x="49" y="213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79"/>
                    <a:pt x="59" y="178"/>
                    <a:pt x="61" y="179"/>
                  </a:cubicBezTo>
                  <a:close/>
                  <a:moveTo>
                    <a:pt x="56" y="213"/>
                  </a:moveTo>
                  <a:cubicBezTo>
                    <a:pt x="57" y="208"/>
                    <a:pt x="57" y="208"/>
                    <a:pt x="57" y="208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1" y="194"/>
                    <a:pt x="62" y="190"/>
                    <a:pt x="63" y="186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4" y="182"/>
                    <a:pt x="64" y="182"/>
                    <a:pt x="65" y="181"/>
                  </a:cubicBezTo>
                  <a:cubicBezTo>
                    <a:pt x="66" y="179"/>
                    <a:pt x="67" y="179"/>
                    <a:pt x="69" y="179"/>
                  </a:cubicBezTo>
                  <a:cubicBezTo>
                    <a:pt x="70" y="179"/>
                    <a:pt x="71" y="179"/>
                    <a:pt x="72" y="181"/>
                  </a:cubicBezTo>
                  <a:cubicBezTo>
                    <a:pt x="72" y="182"/>
                    <a:pt x="72" y="183"/>
                    <a:pt x="72" y="184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66" y="206"/>
                    <a:pt x="66" y="206"/>
                    <a:pt x="66" y="206"/>
                  </a:cubicBezTo>
                  <a:cubicBezTo>
                    <a:pt x="65" y="210"/>
                    <a:pt x="65" y="210"/>
                    <a:pt x="65" y="210"/>
                  </a:cubicBezTo>
                  <a:cubicBezTo>
                    <a:pt x="64" y="214"/>
                    <a:pt x="64" y="214"/>
                    <a:pt x="64" y="214"/>
                  </a:cubicBezTo>
                  <a:cubicBezTo>
                    <a:pt x="62" y="214"/>
                    <a:pt x="60" y="214"/>
                    <a:pt x="59" y="214"/>
                  </a:cubicBezTo>
                  <a:cubicBezTo>
                    <a:pt x="58" y="214"/>
                    <a:pt x="57" y="214"/>
                    <a:pt x="56" y="214"/>
                  </a:cubicBezTo>
                  <a:lnTo>
                    <a:pt x="56" y="213"/>
                  </a:lnTo>
                  <a:close/>
                  <a:moveTo>
                    <a:pt x="69" y="207"/>
                  </a:moveTo>
                  <a:cubicBezTo>
                    <a:pt x="70" y="204"/>
                    <a:pt x="70" y="204"/>
                    <a:pt x="70" y="204"/>
                  </a:cubicBezTo>
                  <a:cubicBezTo>
                    <a:pt x="71" y="200"/>
                    <a:pt x="71" y="200"/>
                    <a:pt x="71" y="200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71" y="197"/>
                    <a:pt x="72" y="196"/>
                    <a:pt x="72" y="194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3" y="189"/>
                    <a:pt x="74" y="187"/>
                    <a:pt x="75" y="185"/>
                  </a:cubicBezTo>
                  <a:cubicBezTo>
                    <a:pt x="76" y="178"/>
                    <a:pt x="84" y="179"/>
                    <a:pt x="84" y="185"/>
                  </a:cubicBezTo>
                  <a:cubicBezTo>
                    <a:pt x="84" y="185"/>
                    <a:pt x="84" y="185"/>
                    <a:pt x="84" y="186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82" y="192"/>
                    <a:pt x="82" y="192"/>
                    <a:pt x="82" y="192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01"/>
                    <a:pt x="80" y="201"/>
                    <a:pt x="80" y="201"/>
                  </a:cubicBezTo>
                  <a:cubicBezTo>
                    <a:pt x="79" y="205"/>
                    <a:pt x="78" y="210"/>
                    <a:pt x="77" y="214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76" y="216"/>
                    <a:pt x="75" y="216"/>
                    <a:pt x="75" y="216"/>
                  </a:cubicBezTo>
                  <a:cubicBezTo>
                    <a:pt x="72" y="215"/>
                    <a:pt x="70" y="215"/>
                    <a:pt x="67" y="215"/>
                  </a:cubicBezTo>
                  <a:cubicBezTo>
                    <a:pt x="68" y="212"/>
                    <a:pt x="68" y="210"/>
                    <a:pt x="69" y="207"/>
                  </a:cubicBezTo>
                  <a:close/>
                  <a:moveTo>
                    <a:pt x="83" y="210"/>
                  </a:moveTo>
                  <a:cubicBezTo>
                    <a:pt x="85" y="202"/>
                    <a:pt x="85" y="202"/>
                    <a:pt x="85" y="202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2"/>
                    <a:pt x="88" y="192"/>
                    <a:pt x="88" y="192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89" y="187"/>
                    <a:pt x="89" y="187"/>
                    <a:pt x="89" y="187"/>
                  </a:cubicBezTo>
                  <a:cubicBezTo>
                    <a:pt x="90" y="183"/>
                    <a:pt x="94" y="182"/>
                    <a:pt x="96" y="183"/>
                  </a:cubicBezTo>
                  <a:cubicBezTo>
                    <a:pt x="97" y="183"/>
                    <a:pt x="98" y="184"/>
                    <a:pt x="99" y="185"/>
                  </a:cubicBezTo>
                  <a:cubicBezTo>
                    <a:pt x="99" y="186"/>
                    <a:pt x="99" y="187"/>
                    <a:pt x="99" y="188"/>
                  </a:cubicBezTo>
                  <a:cubicBezTo>
                    <a:pt x="99" y="188"/>
                    <a:pt x="99" y="189"/>
                    <a:pt x="99" y="189"/>
                  </a:cubicBezTo>
                  <a:cubicBezTo>
                    <a:pt x="98" y="194"/>
                    <a:pt x="97" y="198"/>
                    <a:pt x="96" y="202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1" y="219"/>
                    <a:pt x="91" y="219"/>
                    <a:pt x="91" y="219"/>
                  </a:cubicBezTo>
                  <a:cubicBezTo>
                    <a:pt x="89" y="219"/>
                    <a:pt x="88" y="218"/>
                    <a:pt x="86" y="218"/>
                  </a:cubicBezTo>
                  <a:cubicBezTo>
                    <a:pt x="85" y="218"/>
                    <a:pt x="84" y="217"/>
                    <a:pt x="82" y="217"/>
                  </a:cubicBezTo>
                  <a:cubicBezTo>
                    <a:pt x="82" y="217"/>
                    <a:pt x="82" y="217"/>
                    <a:pt x="82" y="217"/>
                  </a:cubicBezTo>
                  <a:lnTo>
                    <a:pt x="83" y="210"/>
                  </a:lnTo>
                  <a:close/>
                  <a:moveTo>
                    <a:pt x="99" y="214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101" y="205"/>
                    <a:pt x="101" y="205"/>
                    <a:pt x="101" y="205"/>
                  </a:cubicBezTo>
                  <a:cubicBezTo>
                    <a:pt x="103" y="198"/>
                    <a:pt x="103" y="198"/>
                    <a:pt x="103" y="198"/>
                  </a:cubicBezTo>
                  <a:cubicBezTo>
                    <a:pt x="103" y="195"/>
                    <a:pt x="104" y="193"/>
                    <a:pt x="104" y="190"/>
                  </a:cubicBezTo>
                  <a:cubicBezTo>
                    <a:pt x="106" y="184"/>
                    <a:pt x="113" y="185"/>
                    <a:pt x="113" y="191"/>
                  </a:cubicBezTo>
                  <a:cubicBezTo>
                    <a:pt x="113" y="192"/>
                    <a:pt x="113" y="192"/>
                    <a:pt x="113" y="193"/>
                  </a:cubicBezTo>
                  <a:cubicBezTo>
                    <a:pt x="112" y="198"/>
                    <a:pt x="112" y="198"/>
                    <a:pt x="112" y="198"/>
                  </a:cubicBezTo>
                  <a:cubicBezTo>
                    <a:pt x="111" y="202"/>
                    <a:pt x="111" y="202"/>
                    <a:pt x="111" y="202"/>
                  </a:cubicBezTo>
                  <a:cubicBezTo>
                    <a:pt x="110" y="207"/>
                    <a:pt x="110" y="207"/>
                    <a:pt x="110" y="207"/>
                  </a:cubicBezTo>
                  <a:cubicBezTo>
                    <a:pt x="110" y="208"/>
                    <a:pt x="110" y="208"/>
                    <a:pt x="110" y="208"/>
                  </a:cubicBezTo>
                  <a:cubicBezTo>
                    <a:pt x="109" y="212"/>
                    <a:pt x="108" y="215"/>
                    <a:pt x="108" y="219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5" y="223"/>
                    <a:pt x="103" y="223"/>
                    <a:pt x="102" y="222"/>
                  </a:cubicBezTo>
                  <a:cubicBezTo>
                    <a:pt x="100" y="222"/>
                    <a:pt x="99" y="221"/>
                    <a:pt x="98" y="221"/>
                  </a:cubicBezTo>
                  <a:lnTo>
                    <a:pt x="99" y="214"/>
                  </a:lnTo>
                  <a:close/>
                  <a:moveTo>
                    <a:pt x="110" y="225"/>
                  </a:move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3" y="209"/>
                    <a:pt x="113" y="209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6" y="194"/>
                    <a:pt x="116" y="194"/>
                    <a:pt x="116" y="194"/>
                  </a:cubicBezTo>
                  <a:cubicBezTo>
                    <a:pt x="117" y="189"/>
                    <a:pt x="120" y="189"/>
                    <a:pt x="122" y="191"/>
                  </a:cubicBezTo>
                  <a:cubicBezTo>
                    <a:pt x="123" y="192"/>
                    <a:pt x="123" y="193"/>
                    <a:pt x="123" y="194"/>
                  </a:cubicBezTo>
                  <a:cubicBezTo>
                    <a:pt x="123" y="195"/>
                    <a:pt x="123" y="196"/>
                    <a:pt x="123" y="197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122" y="203"/>
                    <a:pt x="121" y="206"/>
                    <a:pt x="121" y="210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4"/>
                    <a:pt x="119" y="217"/>
                    <a:pt x="119" y="219"/>
                  </a:cubicBezTo>
                  <a:cubicBezTo>
                    <a:pt x="118" y="225"/>
                    <a:pt x="118" y="225"/>
                    <a:pt x="118" y="225"/>
                  </a:cubicBezTo>
                  <a:cubicBezTo>
                    <a:pt x="117" y="228"/>
                    <a:pt x="117" y="228"/>
                    <a:pt x="117" y="228"/>
                  </a:cubicBezTo>
                  <a:cubicBezTo>
                    <a:pt x="116" y="228"/>
                    <a:pt x="116" y="227"/>
                    <a:pt x="115" y="227"/>
                  </a:cubicBezTo>
                  <a:cubicBezTo>
                    <a:pt x="113" y="226"/>
                    <a:pt x="112" y="226"/>
                    <a:pt x="110" y="225"/>
                  </a:cubicBezTo>
                  <a:close/>
                  <a:moveTo>
                    <a:pt x="121" y="223"/>
                  </a:moveTo>
                  <a:cubicBezTo>
                    <a:pt x="122" y="217"/>
                    <a:pt x="122" y="217"/>
                    <a:pt x="122" y="217"/>
                  </a:cubicBezTo>
                  <a:cubicBezTo>
                    <a:pt x="123" y="213"/>
                    <a:pt x="123" y="213"/>
                    <a:pt x="123" y="213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5"/>
                    <a:pt x="125" y="201"/>
                    <a:pt x="126" y="198"/>
                  </a:cubicBezTo>
                  <a:cubicBezTo>
                    <a:pt x="126" y="197"/>
                    <a:pt x="126" y="197"/>
                    <a:pt x="126" y="197"/>
                  </a:cubicBezTo>
                  <a:cubicBezTo>
                    <a:pt x="127" y="194"/>
                    <a:pt x="128" y="194"/>
                    <a:pt x="129" y="194"/>
                  </a:cubicBezTo>
                  <a:cubicBezTo>
                    <a:pt x="131" y="195"/>
                    <a:pt x="132" y="197"/>
                    <a:pt x="131" y="201"/>
                  </a:cubicBezTo>
                  <a:cubicBezTo>
                    <a:pt x="131" y="204"/>
                    <a:pt x="131" y="204"/>
                    <a:pt x="131" y="204"/>
                  </a:cubicBezTo>
                  <a:cubicBezTo>
                    <a:pt x="130" y="206"/>
                    <a:pt x="130" y="209"/>
                    <a:pt x="129" y="212"/>
                  </a:cubicBezTo>
                  <a:cubicBezTo>
                    <a:pt x="129" y="216"/>
                    <a:pt x="129" y="216"/>
                    <a:pt x="129" y="216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6" y="232"/>
                    <a:pt x="126" y="232"/>
                    <a:pt x="126" y="232"/>
                  </a:cubicBezTo>
                  <a:cubicBezTo>
                    <a:pt x="124" y="231"/>
                    <a:pt x="122" y="230"/>
                    <a:pt x="121" y="229"/>
                  </a:cubicBezTo>
                  <a:cubicBezTo>
                    <a:pt x="120" y="229"/>
                    <a:pt x="120" y="229"/>
                    <a:pt x="120" y="229"/>
                  </a:cubicBezTo>
                  <a:lnTo>
                    <a:pt x="121" y="223"/>
                  </a:lnTo>
                  <a:close/>
                  <a:moveTo>
                    <a:pt x="126" y="183"/>
                  </a:move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4" y="184"/>
                  </a:cubicBezTo>
                  <a:cubicBezTo>
                    <a:pt x="122" y="183"/>
                    <a:pt x="120" y="182"/>
                    <a:pt x="118" y="181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7"/>
                    <a:pt x="121" y="167"/>
                    <a:pt x="121" y="167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6" y="145"/>
                    <a:pt x="132" y="148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8" y="169"/>
                    <a:pt x="128" y="169"/>
                    <a:pt x="128" y="169"/>
                  </a:cubicBezTo>
                  <a:cubicBezTo>
                    <a:pt x="128" y="169"/>
                    <a:pt x="128" y="169"/>
                    <a:pt x="128" y="169"/>
                  </a:cubicBezTo>
                  <a:lnTo>
                    <a:pt x="126" y="183"/>
                  </a:lnTo>
                  <a:close/>
                  <a:moveTo>
                    <a:pt x="125" y="132"/>
                  </a:moveTo>
                  <a:cubicBezTo>
                    <a:pt x="124" y="139"/>
                    <a:pt x="124" y="139"/>
                    <a:pt x="124" y="139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1" y="139"/>
                    <a:pt x="119" y="138"/>
                    <a:pt x="117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5"/>
                    <a:pt x="124" y="105"/>
                    <a:pt x="126" y="105"/>
                  </a:cubicBezTo>
                  <a:cubicBezTo>
                    <a:pt x="127" y="105"/>
                    <a:pt x="128" y="106"/>
                    <a:pt x="129" y="107"/>
                  </a:cubicBezTo>
                  <a:cubicBezTo>
                    <a:pt x="129" y="108"/>
                    <a:pt x="130" y="109"/>
                    <a:pt x="129" y="111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5"/>
                    <a:pt x="128" y="118"/>
                    <a:pt x="127" y="122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126" y="126"/>
                    <a:pt x="126" y="126"/>
                    <a:pt x="126" y="126"/>
                  </a:cubicBezTo>
                  <a:lnTo>
                    <a:pt x="125" y="132"/>
                  </a:lnTo>
                  <a:close/>
                  <a:moveTo>
                    <a:pt x="125" y="73"/>
                  </a:moveTo>
                  <a:cubicBezTo>
                    <a:pt x="124" y="76"/>
                    <a:pt x="124" y="76"/>
                    <a:pt x="124" y="76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21" y="89"/>
                    <a:pt x="120" y="92"/>
                    <a:pt x="120" y="95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8" y="98"/>
                    <a:pt x="118" y="98"/>
                  </a:cubicBezTo>
                  <a:cubicBezTo>
                    <a:pt x="117" y="98"/>
                    <a:pt x="116" y="98"/>
                    <a:pt x="115" y="98"/>
                  </a:cubicBezTo>
                  <a:cubicBezTo>
                    <a:pt x="114" y="97"/>
                    <a:pt x="112" y="97"/>
                    <a:pt x="110" y="97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12" y="89"/>
                    <a:pt x="112" y="87"/>
                    <a:pt x="113" y="84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1"/>
                    <a:pt x="116" y="70"/>
                    <a:pt x="117" y="69"/>
                  </a:cubicBezTo>
                  <a:cubicBezTo>
                    <a:pt x="117" y="68"/>
                    <a:pt x="119" y="67"/>
                    <a:pt x="120" y="67"/>
                  </a:cubicBezTo>
                  <a:cubicBezTo>
                    <a:pt x="122" y="67"/>
                    <a:pt x="124" y="68"/>
                    <a:pt x="124" y="70"/>
                  </a:cubicBezTo>
                  <a:cubicBezTo>
                    <a:pt x="125" y="71"/>
                    <a:pt x="125" y="72"/>
                    <a:pt x="125" y="73"/>
                  </a:cubicBezTo>
                  <a:close/>
                  <a:moveTo>
                    <a:pt x="112" y="70"/>
                  </a:moveTo>
                  <a:cubicBezTo>
                    <a:pt x="111" y="71"/>
                    <a:pt x="111" y="71"/>
                    <a:pt x="111" y="71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2" y="96"/>
                    <a:pt x="100" y="96"/>
                    <a:pt x="97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9" y="91"/>
                    <a:pt x="99" y="88"/>
                    <a:pt x="100" y="86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3" y="75"/>
                    <a:pt x="103" y="72"/>
                    <a:pt x="104" y="70"/>
                  </a:cubicBezTo>
                  <a:cubicBezTo>
                    <a:pt x="104" y="68"/>
                    <a:pt x="105" y="67"/>
                    <a:pt x="106" y="67"/>
                  </a:cubicBezTo>
                  <a:cubicBezTo>
                    <a:pt x="106" y="66"/>
                    <a:pt x="106" y="66"/>
                    <a:pt x="107" y="66"/>
                  </a:cubicBezTo>
                  <a:cubicBezTo>
                    <a:pt x="109" y="65"/>
                    <a:pt x="113" y="66"/>
                    <a:pt x="112" y="70"/>
                  </a:cubicBezTo>
                  <a:close/>
                  <a:moveTo>
                    <a:pt x="101" y="69"/>
                  </a:moveTo>
                  <a:cubicBezTo>
                    <a:pt x="101" y="70"/>
                    <a:pt x="101" y="70"/>
                    <a:pt x="101" y="70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1" y="96"/>
                    <a:pt x="89" y="96"/>
                    <a:pt x="87" y="96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84"/>
                    <a:pt x="90" y="84"/>
                    <a:pt x="90" y="84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0"/>
                    <a:pt x="92" y="77"/>
                    <a:pt x="93" y="75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6"/>
                    <a:pt x="99" y="65"/>
                    <a:pt x="100" y="66"/>
                  </a:cubicBezTo>
                  <a:cubicBezTo>
                    <a:pt x="101" y="67"/>
                    <a:pt x="101" y="68"/>
                    <a:pt x="101" y="69"/>
                  </a:cubicBezTo>
                  <a:close/>
                  <a:moveTo>
                    <a:pt x="92" y="71"/>
                  </a:moveTo>
                  <a:cubicBezTo>
                    <a:pt x="92" y="72"/>
                    <a:pt x="92" y="72"/>
                    <a:pt x="92" y="72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6" y="91"/>
                    <a:pt x="86" y="93"/>
                    <a:pt x="85" y="95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4" y="97"/>
                    <a:pt x="84" y="97"/>
                    <a:pt x="83" y="97"/>
                  </a:cubicBezTo>
                  <a:cubicBezTo>
                    <a:pt x="82" y="97"/>
                    <a:pt x="80" y="97"/>
                    <a:pt x="79" y="97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8" y="66"/>
                    <a:pt x="93" y="66"/>
                    <a:pt x="92" y="71"/>
                  </a:cubicBezTo>
                  <a:close/>
                  <a:moveTo>
                    <a:pt x="84" y="72"/>
                  </a:moveTo>
                  <a:cubicBezTo>
                    <a:pt x="82" y="78"/>
                    <a:pt x="82" y="78"/>
                    <a:pt x="82" y="78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5" y="98"/>
                    <a:pt x="73" y="98"/>
                    <a:pt x="72" y="9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4" y="92"/>
                    <a:pt x="75" y="89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8" y="78"/>
                    <a:pt x="78" y="76"/>
                    <a:pt x="79" y="73"/>
                  </a:cubicBezTo>
                  <a:cubicBezTo>
                    <a:pt x="81" y="68"/>
                    <a:pt x="85" y="67"/>
                    <a:pt x="84" y="72"/>
                  </a:cubicBezTo>
                  <a:close/>
                  <a:moveTo>
                    <a:pt x="73" y="103"/>
                  </a:moveTo>
                  <a:cubicBezTo>
                    <a:pt x="74" y="103"/>
                    <a:pt x="74" y="104"/>
                    <a:pt x="74" y="107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3" y="129"/>
                    <a:pt x="64" y="126"/>
                    <a:pt x="65" y="123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18"/>
                    <a:pt x="67" y="115"/>
                    <a:pt x="68" y="112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6"/>
                    <a:pt x="70" y="105"/>
                    <a:pt x="71" y="105"/>
                  </a:cubicBezTo>
                  <a:cubicBezTo>
                    <a:pt x="71" y="104"/>
                    <a:pt x="72" y="103"/>
                    <a:pt x="73" y="103"/>
                  </a:cubicBezTo>
                  <a:close/>
                  <a:moveTo>
                    <a:pt x="63" y="139"/>
                  </a:moveTo>
                  <a:cubicBezTo>
                    <a:pt x="64" y="140"/>
                    <a:pt x="64" y="141"/>
                    <a:pt x="63" y="143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60" y="156"/>
                    <a:pt x="60" y="156"/>
                    <a:pt x="60" y="156"/>
                  </a:cubicBezTo>
                  <a:cubicBezTo>
                    <a:pt x="59" y="157"/>
                    <a:pt x="59" y="157"/>
                    <a:pt x="59" y="157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2" y="172"/>
                    <a:pt x="51" y="172"/>
                    <a:pt x="51" y="172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67"/>
                    <a:pt x="53" y="163"/>
                    <a:pt x="54" y="160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9" y="143"/>
                    <a:pt x="59" y="142"/>
                    <a:pt x="59" y="142"/>
                  </a:cubicBezTo>
                  <a:cubicBezTo>
                    <a:pt x="60" y="140"/>
                    <a:pt x="62" y="139"/>
                    <a:pt x="63" y="139"/>
                  </a:cubicBezTo>
                  <a:close/>
                  <a:moveTo>
                    <a:pt x="52" y="184"/>
                  </a:moveTo>
                  <a:cubicBezTo>
                    <a:pt x="52" y="185"/>
                    <a:pt x="52" y="185"/>
                    <a:pt x="52" y="185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7" y="202"/>
                    <a:pt x="46" y="206"/>
                    <a:pt x="45" y="210"/>
                  </a:cubicBezTo>
                  <a:cubicBezTo>
                    <a:pt x="44" y="212"/>
                    <a:pt x="44" y="212"/>
                    <a:pt x="44" y="212"/>
                  </a:cubicBezTo>
                  <a:cubicBezTo>
                    <a:pt x="44" y="213"/>
                    <a:pt x="44" y="213"/>
                    <a:pt x="44" y="213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40" y="209"/>
                    <a:pt x="41" y="204"/>
                    <a:pt x="43" y="200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44" y="194"/>
                    <a:pt x="44" y="194"/>
                    <a:pt x="44" y="194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3"/>
                    <a:pt x="48" y="182"/>
                    <a:pt x="49" y="181"/>
                  </a:cubicBezTo>
                  <a:cubicBezTo>
                    <a:pt x="49" y="180"/>
                    <a:pt x="50" y="180"/>
                    <a:pt x="50" y="180"/>
                  </a:cubicBezTo>
                  <a:cubicBezTo>
                    <a:pt x="52" y="179"/>
                    <a:pt x="53" y="181"/>
                    <a:pt x="52" y="184"/>
                  </a:cubicBezTo>
                  <a:close/>
                  <a:moveTo>
                    <a:pt x="40" y="262"/>
                  </a:moveTo>
                  <a:cubicBezTo>
                    <a:pt x="40" y="262"/>
                    <a:pt x="40" y="262"/>
                    <a:pt x="40" y="262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5" y="255"/>
                    <a:pt x="35" y="255"/>
                    <a:pt x="35" y="255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38" y="244"/>
                    <a:pt x="38" y="244"/>
                    <a:pt x="38" y="244"/>
                  </a:cubicBezTo>
                  <a:cubicBezTo>
                    <a:pt x="40" y="238"/>
                    <a:pt x="40" y="238"/>
                    <a:pt x="40" y="238"/>
                  </a:cubicBezTo>
                  <a:cubicBezTo>
                    <a:pt x="41" y="234"/>
                    <a:pt x="42" y="231"/>
                    <a:pt x="43" y="227"/>
                  </a:cubicBezTo>
                  <a:cubicBezTo>
                    <a:pt x="45" y="220"/>
                    <a:pt x="51" y="220"/>
                    <a:pt x="49" y="227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3" y="250"/>
                    <a:pt x="43" y="250"/>
                    <a:pt x="43" y="250"/>
                  </a:cubicBezTo>
                  <a:cubicBezTo>
                    <a:pt x="42" y="254"/>
                    <a:pt x="41" y="258"/>
                    <a:pt x="40" y="262"/>
                  </a:cubicBezTo>
                  <a:close/>
                  <a:moveTo>
                    <a:pt x="52" y="262"/>
                  </a:moveTo>
                  <a:cubicBezTo>
                    <a:pt x="51" y="265"/>
                    <a:pt x="51" y="265"/>
                    <a:pt x="51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7" y="245"/>
                    <a:pt x="47" y="245"/>
                    <a:pt x="47" y="245"/>
                  </a:cubicBezTo>
                  <a:cubicBezTo>
                    <a:pt x="48" y="242"/>
                    <a:pt x="48" y="242"/>
                    <a:pt x="48" y="242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2" y="228"/>
                    <a:pt x="52" y="228"/>
                    <a:pt x="52" y="228"/>
                  </a:cubicBezTo>
                  <a:cubicBezTo>
                    <a:pt x="54" y="221"/>
                    <a:pt x="59" y="221"/>
                    <a:pt x="60" y="225"/>
                  </a:cubicBezTo>
                  <a:cubicBezTo>
                    <a:pt x="61" y="226"/>
                    <a:pt x="61" y="227"/>
                    <a:pt x="60" y="228"/>
                  </a:cubicBezTo>
                  <a:cubicBezTo>
                    <a:pt x="59" y="232"/>
                    <a:pt x="59" y="232"/>
                    <a:pt x="59" y="232"/>
                  </a:cubicBezTo>
                  <a:cubicBezTo>
                    <a:pt x="58" y="236"/>
                    <a:pt x="58" y="236"/>
                    <a:pt x="58" y="236"/>
                  </a:cubicBezTo>
                  <a:cubicBezTo>
                    <a:pt x="57" y="241"/>
                    <a:pt x="57" y="241"/>
                    <a:pt x="57" y="241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4" y="253"/>
                    <a:pt x="54" y="253"/>
                    <a:pt x="54" y="253"/>
                  </a:cubicBezTo>
                  <a:lnTo>
                    <a:pt x="52" y="262"/>
                  </a:lnTo>
                  <a:close/>
                  <a:moveTo>
                    <a:pt x="68" y="251"/>
                  </a:moveTo>
                  <a:cubicBezTo>
                    <a:pt x="67" y="254"/>
                    <a:pt x="67" y="256"/>
                    <a:pt x="66" y="258"/>
                  </a:cubicBezTo>
                  <a:cubicBezTo>
                    <a:pt x="65" y="265"/>
                    <a:pt x="65" y="265"/>
                    <a:pt x="65" y="265"/>
                  </a:cubicBezTo>
                  <a:cubicBezTo>
                    <a:pt x="64" y="267"/>
                    <a:pt x="64" y="267"/>
                    <a:pt x="64" y="267"/>
                  </a:cubicBezTo>
                  <a:cubicBezTo>
                    <a:pt x="62" y="267"/>
                    <a:pt x="62" y="267"/>
                    <a:pt x="62" y="267"/>
                  </a:cubicBezTo>
                  <a:cubicBezTo>
                    <a:pt x="60" y="266"/>
                    <a:pt x="57" y="266"/>
                    <a:pt x="55" y="265"/>
                  </a:cubicBezTo>
                  <a:cubicBezTo>
                    <a:pt x="54" y="265"/>
                    <a:pt x="54" y="265"/>
                    <a:pt x="54" y="265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5" y="223"/>
                    <a:pt x="69" y="222"/>
                    <a:pt x="72" y="224"/>
                  </a:cubicBezTo>
                  <a:cubicBezTo>
                    <a:pt x="72" y="224"/>
                    <a:pt x="73" y="225"/>
                    <a:pt x="73" y="226"/>
                  </a:cubicBezTo>
                  <a:cubicBezTo>
                    <a:pt x="73" y="227"/>
                    <a:pt x="73" y="229"/>
                    <a:pt x="73" y="230"/>
                  </a:cubicBezTo>
                  <a:cubicBezTo>
                    <a:pt x="73" y="231"/>
                    <a:pt x="73" y="231"/>
                    <a:pt x="73" y="231"/>
                  </a:cubicBezTo>
                  <a:cubicBezTo>
                    <a:pt x="70" y="243"/>
                    <a:pt x="70" y="243"/>
                    <a:pt x="70" y="243"/>
                  </a:cubicBezTo>
                  <a:cubicBezTo>
                    <a:pt x="69" y="249"/>
                    <a:pt x="69" y="249"/>
                    <a:pt x="69" y="249"/>
                  </a:cubicBezTo>
                  <a:lnTo>
                    <a:pt x="68" y="251"/>
                  </a:lnTo>
                  <a:close/>
                  <a:moveTo>
                    <a:pt x="85" y="252"/>
                  </a:moveTo>
                  <a:cubicBezTo>
                    <a:pt x="85" y="253"/>
                    <a:pt x="85" y="253"/>
                    <a:pt x="85" y="253"/>
                  </a:cubicBezTo>
                  <a:cubicBezTo>
                    <a:pt x="84" y="258"/>
                    <a:pt x="83" y="263"/>
                    <a:pt x="82" y="268"/>
                  </a:cubicBezTo>
                  <a:cubicBezTo>
                    <a:pt x="81" y="271"/>
                    <a:pt x="81" y="271"/>
                    <a:pt x="81" y="271"/>
                  </a:cubicBezTo>
                  <a:cubicBezTo>
                    <a:pt x="78" y="271"/>
                    <a:pt x="78" y="271"/>
                    <a:pt x="78" y="271"/>
                  </a:cubicBezTo>
                  <a:cubicBezTo>
                    <a:pt x="75" y="270"/>
                    <a:pt x="72" y="269"/>
                    <a:pt x="70" y="26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54"/>
                    <a:pt x="73" y="254"/>
                    <a:pt x="73" y="254"/>
                  </a:cubicBezTo>
                  <a:cubicBezTo>
                    <a:pt x="74" y="250"/>
                    <a:pt x="74" y="250"/>
                    <a:pt x="74" y="250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77" y="238"/>
                    <a:pt x="77" y="238"/>
                    <a:pt x="77" y="238"/>
                  </a:cubicBezTo>
                  <a:cubicBezTo>
                    <a:pt x="78" y="232"/>
                    <a:pt x="78" y="232"/>
                    <a:pt x="78" y="232"/>
                  </a:cubicBezTo>
                  <a:cubicBezTo>
                    <a:pt x="80" y="224"/>
                    <a:pt x="88" y="224"/>
                    <a:pt x="89" y="230"/>
                  </a:cubicBezTo>
                  <a:cubicBezTo>
                    <a:pt x="89" y="231"/>
                    <a:pt x="89" y="233"/>
                    <a:pt x="89" y="234"/>
                  </a:cubicBezTo>
                  <a:cubicBezTo>
                    <a:pt x="88" y="238"/>
                    <a:pt x="88" y="238"/>
                    <a:pt x="88" y="238"/>
                  </a:cubicBezTo>
                  <a:cubicBezTo>
                    <a:pt x="87" y="245"/>
                    <a:pt x="87" y="245"/>
                    <a:pt x="87" y="245"/>
                  </a:cubicBezTo>
                  <a:lnTo>
                    <a:pt x="85" y="252"/>
                  </a:lnTo>
                  <a:close/>
                  <a:moveTo>
                    <a:pt x="97" y="273"/>
                  </a:moveTo>
                  <a:cubicBezTo>
                    <a:pt x="96" y="275"/>
                    <a:pt x="96" y="275"/>
                    <a:pt x="96" y="275"/>
                  </a:cubicBezTo>
                  <a:cubicBezTo>
                    <a:pt x="95" y="274"/>
                    <a:pt x="95" y="274"/>
                    <a:pt x="95" y="274"/>
                  </a:cubicBezTo>
                  <a:cubicBezTo>
                    <a:pt x="93" y="274"/>
                    <a:pt x="91" y="274"/>
                    <a:pt x="90" y="273"/>
                  </a:cubicBezTo>
                  <a:cubicBezTo>
                    <a:pt x="87" y="273"/>
                    <a:pt x="87" y="273"/>
                    <a:pt x="87" y="273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2" y="248"/>
                    <a:pt x="92" y="248"/>
                    <a:pt x="92" y="248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5" y="235"/>
                    <a:pt x="95" y="235"/>
                    <a:pt x="95" y="235"/>
                  </a:cubicBezTo>
                  <a:cubicBezTo>
                    <a:pt x="95" y="235"/>
                    <a:pt x="95" y="234"/>
                    <a:pt x="95" y="234"/>
                  </a:cubicBezTo>
                  <a:cubicBezTo>
                    <a:pt x="96" y="230"/>
                    <a:pt x="99" y="229"/>
                    <a:pt x="101" y="230"/>
                  </a:cubicBezTo>
                  <a:cubicBezTo>
                    <a:pt x="102" y="231"/>
                    <a:pt x="103" y="232"/>
                    <a:pt x="104" y="234"/>
                  </a:cubicBezTo>
                  <a:cubicBezTo>
                    <a:pt x="104" y="235"/>
                    <a:pt x="104" y="236"/>
                    <a:pt x="104" y="238"/>
                  </a:cubicBezTo>
                  <a:cubicBezTo>
                    <a:pt x="103" y="240"/>
                    <a:pt x="103" y="240"/>
                    <a:pt x="103" y="240"/>
                  </a:cubicBezTo>
                  <a:cubicBezTo>
                    <a:pt x="102" y="246"/>
                    <a:pt x="101" y="251"/>
                    <a:pt x="100" y="256"/>
                  </a:cubicBezTo>
                  <a:cubicBezTo>
                    <a:pt x="100" y="256"/>
                    <a:pt x="100" y="256"/>
                    <a:pt x="100" y="256"/>
                  </a:cubicBezTo>
                  <a:cubicBezTo>
                    <a:pt x="98" y="268"/>
                    <a:pt x="98" y="268"/>
                    <a:pt x="98" y="268"/>
                  </a:cubicBezTo>
                  <a:lnTo>
                    <a:pt x="97" y="273"/>
                  </a:lnTo>
                  <a:close/>
                  <a:moveTo>
                    <a:pt x="110" y="269"/>
                  </a:moveTo>
                  <a:cubicBezTo>
                    <a:pt x="109" y="272"/>
                    <a:pt x="108" y="275"/>
                    <a:pt x="108" y="278"/>
                  </a:cubicBezTo>
                  <a:cubicBezTo>
                    <a:pt x="105" y="277"/>
                    <a:pt x="102" y="276"/>
                    <a:pt x="100" y="276"/>
                  </a:cubicBezTo>
                  <a:cubicBezTo>
                    <a:pt x="100" y="275"/>
                    <a:pt x="100" y="275"/>
                    <a:pt x="100" y="275"/>
                  </a:cubicBezTo>
                  <a:cubicBezTo>
                    <a:pt x="101" y="270"/>
                    <a:pt x="101" y="270"/>
                    <a:pt x="101" y="270"/>
                  </a:cubicBezTo>
                  <a:cubicBezTo>
                    <a:pt x="102" y="266"/>
                    <a:pt x="102" y="266"/>
                    <a:pt x="102" y="266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04" y="254"/>
                    <a:pt x="104" y="254"/>
                    <a:pt x="104" y="254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107" y="238"/>
                    <a:pt x="107" y="238"/>
                    <a:pt x="107" y="238"/>
                  </a:cubicBezTo>
                  <a:cubicBezTo>
                    <a:pt x="108" y="234"/>
                    <a:pt x="111" y="233"/>
                    <a:pt x="113" y="234"/>
                  </a:cubicBezTo>
                  <a:cubicBezTo>
                    <a:pt x="114" y="235"/>
                    <a:pt x="115" y="238"/>
                    <a:pt x="115" y="242"/>
                  </a:cubicBezTo>
                  <a:cubicBezTo>
                    <a:pt x="114" y="247"/>
                    <a:pt x="114" y="247"/>
                    <a:pt x="114" y="247"/>
                  </a:cubicBezTo>
                  <a:cubicBezTo>
                    <a:pt x="113" y="251"/>
                    <a:pt x="112" y="256"/>
                    <a:pt x="111" y="260"/>
                  </a:cubicBezTo>
                  <a:cubicBezTo>
                    <a:pt x="111" y="260"/>
                    <a:pt x="111" y="260"/>
                    <a:pt x="111" y="260"/>
                  </a:cubicBezTo>
                  <a:cubicBezTo>
                    <a:pt x="110" y="264"/>
                    <a:pt x="110" y="264"/>
                    <a:pt x="110" y="264"/>
                  </a:cubicBezTo>
                  <a:lnTo>
                    <a:pt x="110" y="269"/>
                  </a:lnTo>
                  <a:close/>
                  <a:moveTo>
                    <a:pt x="111" y="278"/>
                  </a:moveTo>
                  <a:cubicBezTo>
                    <a:pt x="113" y="267"/>
                    <a:pt x="113" y="267"/>
                    <a:pt x="113" y="267"/>
                  </a:cubicBezTo>
                  <a:cubicBezTo>
                    <a:pt x="114" y="262"/>
                    <a:pt x="114" y="262"/>
                    <a:pt x="114" y="262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57"/>
                    <a:pt x="114" y="257"/>
                    <a:pt x="114" y="257"/>
                  </a:cubicBezTo>
                  <a:cubicBezTo>
                    <a:pt x="117" y="245"/>
                    <a:pt x="117" y="245"/>
                    <a:pt x="117" y="245"/>
                  </a:cubicBezTo>
                  <a:cubicBezTo>
                    <a:pt x="117" y="242"/>
                    <a:pt x="117" y="242"/>
                    <a:pt x="117" y="242"/>
                  </a:cubicBezTo>
                  <a:cubicBezTo>
                    <a:pt x="119" y="236"/>
                    <a:pt x="123" y="236"/>
                    <a:pt x="124" y="241"/>
                  </a:cubicBezTo>
                  <a:cubicBezTo>
                    <a:pt x="124" y="242"/>
                    <a:pt x="124" y="243"/>
                    <a:pt x="124" y="244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19" y="268"/>
                    <a:pt x="118" y="274"/>
                    <a:pt x="117" y="280"/>
                  </a:cubicBezTo>
                  <a:cubicBezTo>
                    <a:pt x="115" y="279"/>
                    <a:pt x="113" y="279"/>
                    <a:pt x="111" y="278"/>
                  </a:cubicBezTo>
                  <a:close/>
                  <a:moveTo>
                    <a:pt x="125" y="280"/>
                  </a:moveTo>
                  <a:cubicBezTo>
                    <a:pt x="125" y="282"/>
                    <a:pt x="125" y="282"/>
                    <a:pt x="125" y="282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20" y="280"/>
                    <a:pt x="120" y="280"/>
                    <a:pt x="120" y="280"/>
                  </a:cubicBezTo>
                  <a:cubicBezTo>
                    <a:pt x="121" y="275"/>
                    <a:pt x="122" y="269"/>
                    <a:pt x="123" y="264"/>
                  </a:cubicBezTo>
                  <a:cubicBezTo>
                    <a:pt x="124" y="260"/>
                    <a:pt x="124" y="260"/>
                    <a:pt x="124" y="260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125" y="251"/>
                    <a:pt x="125" y="251"/>
                    <a:pt x="125" y="251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7" y="242"/>
                    <a:pt x="130" y="243"/>
                    <a:pt x="131" y="247"/>
                  </a:cubicBezTo>
                  <a:cubicBezTo>
                    <a:pt x="131" y="248"/>
                    <a:pt x="131" y="249"/>
                    <a:pt x="130" y="249"/>
                  </a:cubicBezTo>
                  <a:cubicBezTo>
                    <a:pt x="130" y="252"/>
                    <a:pt x="130" y="252"/>
                    <a:pt x="130" y="252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29" y="259"/>
                    <a:pt x="128" y="262"/>
                    <a:pt x="128" y="266"/>
                  </a:cubicBezTo>
                  <a:cubicBezTo>
                    <a:pt x="127" y="270"/>
                    <a:pt x="126" y="275"/>
                    <a:pt x="125" y="280"/>
                  </a:cubicBezTo>
                  <a:close/>
                  <a:moveTo>
                    <a:pt x="131" y="283"/>
                  </a:moveTo>
                  <a:cubicBezTo>
                    <a:pt x="130" y="283"/>
                    <a:pt x="129" y="283"/>
                    <a:pt x="128" y="283"/>
                  </a:cubicBezTo>
                  <a:cubicBezTo>
                    <a:pt x="129" y="277"/>
                    <a:pt x="129" y="277"/>
                    <a:pt x="129" y="277"/>
                  </a:cubicBezTo>
                  <a:cubicBezTo>
                    <a:pt x="130" y="274"/>
                    <a:pt x="130" y="270"/>
                    <a:pt x="131" y="266"/>
                  </a:cubicBezTo>
                  <a:cubicBezTo>
                    <a:pt x="131" y="265"/>
                    <a:pt x="131" y="264"/>
                    <a:pt x="131" y="262"/>
                  </a:cubicBezTo>
                  <a:lnTo>
                    <a:pt x="131" y="283"/>
                  </a:lnTo>
                  <a:close/>
                  <a:moveTo>
                    <a:pt x="136" y="215"/>
                  </a:moveTo>
                  <a:cubicBezTo>
                    <a:pt x="136" y="220"/>
                    <a:pt x="136" y="220"/>
                    <a:pt x="136" y="220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5" y="223"/>
                    <a:pt x="134" y="226"/>
                    <a:pt x="134" y="229"/>
                  </a:cubicBezTo>
                  <a:cubicBezTo>
                    <a:pt x="134" y="229"/>
                    <a:pt x="134" y="229"/>
                    <a:pt x="134" y="229"/>
                  </a:cubicBezTo>
                  <a:cubicBezTo>
                    <a:pt x="132" y="229"/>
                    <a:pt x="132" y="229"/>
                    <a:pt x="132" y="229"/>
                  </a:cubicBezTo>
                  <a:cubicBezTo>
                    <a:pt x="132" y="235"/>
                    <a:pt x="132" y="235"/>
                    <a:pt x="132" y="235"/>
                  </a:cubicBezTo>
                  <a:cubicBezTo>
                    <a:pt x="130" y="234"/>
                    <a:pt x="129" y="233"/>
                    <a:pt x="128" y="233"/>
                  </a:cubicBezTo>
                  <a:cubicBezTo>
                    <a:pt x="129" y="230"/>
                    <a:pt x="129" y="227"/>
                    <a:pt x="130" y="223"/>
                  </a:cubicBezTo>
                  <a:cubicBezTo>
                    <a:pt x="131" y="218"/>
                    <a:pt x="131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0"/>
                    <a:pt x="132" y="210"/>
                    <a:pt x="132" y="210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0"/>
                    <a:pt x="135" y="199"/>
                    <a:pt x="136" y="199"/>
                  </a:cubicBezTo>
                  <a:lnTo>
                    <a:pt x="136" y="215"/>
                  </a:lnTo>
                  <a:close/>
                  <a:moveTo>
                    <a:pt x="137" y="168"/>
                  </a:moveTo>
                  <a:cubicBezTo>
                    <a:pt x="137" y="170"/>
                    <a:pt x="136" y="172"/>
                    <a:pt x="136" y="174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5" y="183"/>
                    <a:pt x="135" y="183"/>
                    <a:pt x="135" y="183"/>
                  </a:cubicBezTo>
                  <a:cubicBezTo>
                    <a:pt x="133" y="183"/>
                    <a:pt x="132" y="184"/>
                    <a:pt x="132" y="185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2" y="188"/>
                    <a:pt x="131" y="187"/>
                    <a:pt x="130" y="187"/>
                  </a:cubicBezTo>
                  <a:cubicBezTo>
                    <a:pt x="129" y="186"/>
                    <a:pt x="128" y="186"/>
                    <a:pt x="128" y="18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67"/>
                    <a:pt x="131" y="167"/>
                    <a:pt x="131" y="167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33" y="160"/>
                    <a:pt x="133" y="160"/>
                    <a:pt x="133" y="160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6"/>
                    <a:pt x="134" y="155"/>
                    <a:pt x="134" y="155"/>
                  </a:cubicBezTo>
                  <a:cubicBezTo>
                    <a:pt x="134" y="153"/>
                    <a:pt x="135" y="153"/>
                    <a:pt x="136" y="153"/>
                  </a:cubicBezTo>
                  <a:cubicBezTo>
                    <a:pt x="137" y="153"/>
                    <a:pt x="137" y="153"/>
                    <a:pt x="138" y="154"/>
                  </a:cubicBezTo>
                  <a:lnTo>
                    <a:pt x="137" y="168"/>
                  </a:lnTo>
                  <a:close/>
                  <a:moveTo>
                    <a:pt x="138" y="147"/>
                  </a:moveTo>
                  <a:cubicBezTo>
                    <a:pt x="137" y="147"/>
                    <a:pt x="136" y="146"/>
                    <a:pt x="135" y="146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8" y="146"/>
                    <a:pt x="138" y="146"/>
                    <a:pt x="138" y="146"/>
                  </a:cubicBezTo>
                  <a:lnTo>
                    <a:pt x="138" y="147"/>
                  </a:lnTo>
                  <a:close/>
                  <a:moveTo>
                    <a:pt x="138" y="134"/>
                  </a:moveTo>
                  <a:cubicBezTo>
                    <a:pt x="138" y="137"/>
                    <a:pt x="138" y="137"/>
                    <a:pt x="138" y="137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7" y="138"/>
                    <a:pt x="137" y="138"/>
                    <a:pt x="136" y="138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29"/>
                    <a:pt x="138" y="129"/>
                    <a:pt x="138" y="129"/>
                  </a:cubicBezTo>
                  <a:lnTo>
                    <a:pt x="138" y="134"/>
                  </a:lnTo>
                  <a:close/>
                  <a:moveTo>
                    <a:pt x="138" y="116"/>
                  </a:moveTo>
                  <a:cubicBezTo>
                    <a:pt x="138" y="117"/>
                    <a:pt x="138" y="117"/>
                    <a:pt x="138" y="11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8" y="120"/>
                    <a:pt x="137" y="122"/>
                    <a:pt x="137" y="124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2" y="144"/>
                    <a:pt x="131" y="144"/>
                    <a:pt x="130" y="143"/>
                  </a:cubicBezTo>
                  <a:cubicBezTo>
                    <a:pt x="129" y="143"/>
                    <a:pt x="128" y="142"/>
                    <a:pt x="127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4"/>
                    <a:pt x="128" y="132"/>
                    <a:pt x="129" y="130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08"/>
                    <a:pt x="138" y="110"/>
                    <a:pt x="138" y="114"/>
                  </a:cubicBezTo>
                  <a:cubicBezTo>
                    <a:pt x="138" y="115"/>
                    <a:pt x="138" y="116"/>
                    <a:pt x="138" y="116"/>
                  </a:cubicBezTo>
                  <a:close/>
                  <a:moveTo>
                    <a:pt x="139" y="98"/>
                  </a:moveTo>
                  <a:cubicBezTo>
                    <a:pt x="139" y="107"/>
                    <a:pt x="139" y="107"/>
                    <a:pt x="139" y="107"/>
                  </a:cubicBezTo>
                  <a:cubicBezTo>
                    <a:pt x="138" y="107"/>
                    <a:pt x="138" y="107"/>
                    <a:pt x="137" y="106"/>
                  </a:cubicBezTo>
                  <a:cubicBezTo>
                    <a:pt x="136" y="106"/>
                    <a:pt x="135" y="105"/>
                    <a:pt x="134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9" y="97"/>
                    <a:pt x="139" y="97"/>
                    <a:pt x="139" y="97"/>
                  </a:cubicBezTo>
                  <a:lnTo>
                    <a:pt x="139" y="98"/>
                  </a:lnTo>
                  <a:close/>
                  <a:moveTo>
                    <a:pt x="139" y="87"/>
                  </a:moveTo>
                  <a:cubicBezTo>
                    <a:pt x="138" y="88"/>
                    <a:pt x="137" y="88"/>
                    <a:pt x="137" y="89"/>
                  </a:cubicBezTo>
                  <a:cubicBezTo>
                    <a:pt x="137" y="87"/>
                    <a:pt x="137" y="87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8" y="84"/>
                    <a:pt x="138" y="84"/>
                    <a:pt x="138" y="84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7"/>
                  </a:cubicBezTo>
                  <a:cubicBezTo>
                    <a:pt x="140" y="78"/>
                    <a:pt x="140" y="78"/>
                    <a:pt x="140" y="78"/>
                  </a:cubicBezTo>
                  <a:lnTo>
                    <a:pt x="139" y="87"/>
                  </a:lnTo>
                  <a:close/>
                  <a:moveTo>
                    <a:pt x="142" y="86"/>
                  </a:moveTo>
                  <a:cubicBezTo>
                    <a:pt x="142" y="87"/>
                    <a:pt x="142" y="87"/>
                    <a:pt x="142" y="87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78"/>
                    <a:pt x="141" y="77"/>
                    <a:pt x="141" y="77"/>
                  </a:cubicBezTo>
                  <a:cubicBezTo>
                    <a:pt x="141" y="77"/>
                    <a:pt x="142" y="78"/>
                    <a:pt x="142" y="79"/>
                  </a:cubicBezTo>
                  <a:cubicBezTo>
                    <a:pt x="142" y="79"/>
                    <a:pt x="142" y="79"/>
                    <a:pt x="142" y="80"/>
                  </a:cubicBezTo>
                  <a:lnTo>
                    <a:pt x="142" y="86"/>
                  </a:lnTo>
                  <a:close/>
                  <a:moveTo>
                    <a:pt x="145" y="81"/>
                  </a:moveTo>
                  <a:cubicBezTo>
                    <a:pt x="145" y="81"/>
                    <a:pt x="145" y="81"/>
                    <a:pt x="145" y="81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43" y="87"/>
                    <a:pt x="143" y="87"/>
                    <a:pt x="143" y="87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8"/>
                    <a:pt x="143" y="78"/>
                    <a:pt x="143" y="78"/>
                  </a:cubicBezTo>
                  <a:cubicBezTo>
                    <a:pt x="143" y="77"/>
                    <a:pt x="144" y="77"/>
                    <a:pt x="144" y="77"/>
                  </a:cubicBezTo>
                  <a:cubicBezTo>
                    <a:pt x="145" y="77"/>
                    <a:pt x="145" y="78"/>
                    <a:pt x="145" y="79"/>
                  </a:cubicBezTo>
                  <a:cubicBezTo>
                    <a:pt x="145" y="79"/>
                    <a:pt x="145" y="80"/>
                    <a:pt x="145" y="81"/>
                  </a:cubicBezTo>
                  <a:close/>
                  <a:moveTo>
                    <a:pt x="147" y="86"/>
                  </a:moveTo>
                  <a:cubicBezTo>
                    <a:pt x="147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7" y="82"/>
                    <a:pt x="147" y="81"/>
                    <a:pt x="147" y="81"/>
                  </a:cubicBezTo>
                  <a:lnTo>
                    <a:pt x="147" y="86"/>
                  </a:lnTo>
                  <a:close/>
                  <a:moveTo>
                    <a:pt x="151" y="85"/>
                  </a:moveTo>
                  <a:cubicBezTo>
                    <a:pt x="151" y="87"/>
                    <a:pt x="151" y="87"/>
                    <a:pt x="151" y="87"/>
                  </a:cubicBezTo>
                  <a:cubicBezTo>
                    <a:pt x="151" y="86"/>
                    <a:pt x="151" y="86"/>
                    <a:pt x="150" y="86"/>
                  </a:cubicBezTo>
                  <a:cubicBezTo>
                    <a:pt x="150" y="86"/>
                    <a:pt x="149" y="86"/>
                    <a:pt x="148" y="86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50" y="79"/>
                    <a:pt x="151" y="81"/>
                    <a:pt x="151" y="83"/>
                  </a:cubicBezTo>
                  <a:cubicBezTo>
                    <a:pt x="152" y="83"/>
                    <a:pt x="152" y="84"/>
                    <a:pt x="151" y="85"/>
                  </a:cubicBezTo>
                  <a:close/>
                  <a:moveTo>
                    <a:pt x="155" y="87"/>
                  </a:moveTo>
                  <a:cubicBezTo>
                    <a:pt x="155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4" y="85"/>
                    <a:pt x="155" y="84"/>
                    <a:pt x="155" y="84"/>
                  </a:cubicBezTo>
                  <a:lnTo>
                    <a:pt x="155" y="87"/>
                  </a:lnTo>
                  <a:close/>
                  <a:moveTo>
                    <a:pt x="155" y="65"/>
                  </a:moveTo>
                  <a:cubicBezTo>
                    <a:pt x="155" y="65"/>
                    <a:pt x="155" y="65"/>
                    <a:pt x="155" y="65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54" y="66"/>
                    <a:pt x="154" y="65"/>
                    <a:pt x="153" y="65"/>
                  </a:cubicBezTo>
                  <a:cubicBezTo>
                    <a:pt x="152" y="64"/>
                    <a:pt x="152" y="64"/>
                    <a:pt x="151" y="63"/>
                  </a:cubicBezTo>
                  <a:cubicBezTo>
                    <a:pt x="151" y="63"/>
                    <a:pt x="151" y="63"/>
                    <a:pt x="150" y="63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153" y="47"/>
                    <a:pt x="156" y="47"/>
                    <a:pt x="157" y="49"/>
                  </a:cubicBezTo>
                  <a:cubicBezTo>
                    <a:pt x="157" y="50"/>
                    <a:pt x="158" y="52"/>
                    <a:pt x="157" y="53"/>
                  </a:cubicBezTo>
                  <a:cubicBezTo>
                    <a:pt x="157" y="55"/>
                    <a:pt x="157" y="55"/>
                    <a:pt x="157" y="55"/>
                  </a:cubicBezTo>
                  <a:cubicBezTo>
                    <a:pt x="156" y="58"/>
                    <a:pt x="156" y="61"/>
                    <a:pt x="155" y="64"/>
                  </a:cubicBezTo>
                  <a:lnTo>
                    <a:pt x="155" y="65"/>
                  </a:lnTo>
                  <a:close/>
                  <a:moveTo>
                    <a:pt x="156" y="78"/>
                  </a:moveTo>
                  <a:cubicBezTo>
                    <a:pt x="158" y="77"/>
                    <a:pt x="158" y="77"/>
                    <a:pt x="158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1"/>
                    <a:pt x="157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lnTo>
                    <a:pt x="156" y="78"/>
                  </a:lnTo>
                  <a:close/>
                  <a:moveTo>
                    <a:pt x="156" y="85"/>
                  </a:moveTo>
                  <a:cubicBezTo>
                    <a:pt x="156" y="85"/>
                    <a:pt x="156" y="85"/>
                    <a:pt x="156" y="85"/>
                  </a:cubicBezTo>
                  <a:cubicBezTo>
                    <a:pt x="157" y="86"/>
                    <a:pt x="157" y="87"/>
                    <a:pt x="157" y="88"/>
                  </a:cubicBezTo>
                  <a:cubicBezTo>
                    <a:pt x="157" y="88"/>
                    <a:pt x="156" y="88"/>
                    <a:pt x="156" y="87"/>
                  </a:cubicBezTo>
                  <a:lnTo>
                    <a:pt x="156" y="85"/>
                  </a:lnTo>
                  <a:close/>
                  <a:moveTo>
                    <a:pt x="162" y="95"/>
                  </a:moveTo>
                  <a:cubicBezTo>
                    <a:pt x="161" y="100"/>
                    <a:pt x="161" y="100"/>
                    <a:pt x="161" y="100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0" y="91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1" y="89"/>
                    <a:pt x="161" y="90"/>
                    <a:pt x="161" y="91"/>
                  </a:cubicBezTo>
                  <a:cubicBezTo>
                    <a:pt x="162" y="92"/>
                    <a:pt x="162" y="93"/>
                    <a:pt x="162" y="95"/>
                  </a:cubicBezTo>
                  <a:close/>
                  <a:moveTo>
                    <a:pt x="163" y="70"/>
                  </a:moveTo>
                  <a:cubicBezTo>
                    <a:pt x="163" y="69"/>
                    <a:pt x="163" y="69"/>
                    <a:pt x="163" y="69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7"/>
                    <a:pt x="166" y="57"/>
                    <a:pt x="167" y="58"/>
                  </a:cubicBezTo>
                  <a:cubicBezTo>
                    <a:pt x="167" y="59"/>
                    <a:pt x="167" y="60"/>
                    <a:pt x="167" y="62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3" y="86"/>
                    <a:pt x="162" y="86"/>
                    <a:pt x="162" y="85"/>
                  </a:cubicBezTo>
                  <a:cubicBezTo>
                    <a:pt x="161" y="85"/>
                    <a:pt x="161" y="84"/>
                    <a:pt x="161" y="84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3" y="72"/>
                    <a:pt x="163" y="72"/>
                    <a:pt x="163" y="72"/>
                  </a:cubicBezTo>
                  <a:lnTo>
                    <a:pt x="163" y="70"/>
                  </a:lnTo>
                  <a:close/>
                  <a:moveTo>
                    <a:pt x="161" y="53"/>
                  </a:moveTo>
                  <a:cubicBezTo>
                    <a:pt x="162" y="53"/>
                    <a:pt x="163" y="55"/>
                    <a:pt x="163" y="58"/>
                  </a:cubicBezTo>
                  <a:cubicBezTo>
                    <a:pt x="162" y="59"/>
                    <a:pt x="162" y="59"/>
                    <a:pt x="162" y="59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3"/>
                    <a:pt x="161" y="66"/>
                    <a:pt x="161" y="69"/>
                  </a:cubicBezTo>
                  <a:cubicBezTo>
                    <a:pt x="161" y="70"/>
                    <a:pt x="161" y="70"/>
                    <a:pt x="161" y="70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157" y="67"/>
                    <a:pt x="157" y="67"/>
                    <a:pt x="157" y="67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8" y="60"/>
                    <a:pt x="159" y="57"/>
                    <a:pt x="159" y="55"/>
                  </a:cubicBezTo>
                  <a:cubicBezTo>
                    <a:pt x="159" y="54"/>
                    <a:pt x="159" y="54"/>
                    <a:pt x="160" y="53"/>
                  </a:cubicBezTo>
                  <a:cubicBezTo>
                    <a:pt x="160" y="53"/>
                    <a:pt x="160" y="52"/>
                    <a:pt x="161" y="53"/>
                  </a:cubicBezTo>
                  <a:close/>
                  <a:moveTo>
                    <a:pt x="159" y="40"/>
                  </a:moveTo>
                  <a:cubicBezTo>
                    <a:pt x="159" y="41"/>
                    <a:pt x="159" y="41"/>
                    <a:pt x="160" y="42"/>
                  </a:cubicBezTo>
                  <a:cubicBezTo>
                    <a:pt x="160" y="43"/>
                    <a:pt x="160" y="43"/>
                    <a:pt x="159" y="44"/>
                  </a:cubicBezTo>
                  <a:cubicBezTo>
                    <a:pt x="159" y="44"/>
                    <a:pt x="158" y="43"/>
                    <a:pt x="158" y="43"/>
                  </a:cubicBezTo>
                  <a:cubicBezTo>
                    <a:pt x="157" y="43"/>
                    <a:pt x="157" y="42"/>
                    <a:pt x="156" y="42"/>
                  </a:cubicBezTo>
                  <a:cubicBezTo>
                    <a:pt x="156" y="41"/>
                    <a:pt x="155" y="41"/>
                    <a:pt x="154" y="40"/>
                  </a:cubicBezTo>
                  <a:cubicBezTo>
                    <a:pt x="155" y="37"/>
                    <a:pt x="158" y="38"/>
                    <a:pt x="159" y="40"/>
                  </a:cubicBezTo>
                  <a:close/>
                  <a:moveTo>
                    <a:pt x="152" y="33"/>
                  </a:move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28"/>
                    <a:pt x="153" y="26"/>
                  </a:cubicBezTo>
                  <a:cubicBezTo>
                    <a:pt x="154" y="24"/>
                    <a:pt x="157" y="25"/>
                    <a:pt x="156" y="28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2" y="37"/>
                    <a:pt x="152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5"/>
                    <a:pt x="152" y="34"/>
                    <a:pt x="152" y="33"/>
                  </a:cubicBezTo>
                  <a:close/>
                  <a:moveTo>
                    <a:pt x="144" y="50"/>
                  </a:moveTo>
                  <a:cubicBezTo>
                    <a:pt x="145" y="46"/>
                    <a:pt x="145" y="46"/>
                    <a:pt x="145" y="46"/>
                  </a:cubicBezTo>
                  <a:cubicBezTo>
                    <a:pt x="146" y="42"/>
                    <a:pt x="150" y="43"/>
                    <a:pt x="151" y="46"/>
                  </a:cubicBezTo>
                  <a:cubicBezTo>
                    <a:pt x="151" y="46"/>
                    <a:pt x="151" y="47"/>
                    <a:pt x="151" y="47"/>
                  </a:cubicBezTo>
                  <a:cubicBezTo>
                    <a:pt x="151" y="48"/>
                    <a:pt x="151" y="48"/>
                    <a:pt x="151" y="49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59"/>
                    <a:pt x="148" y="59"/>
                    <a:pt x="148" y="59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7" y="59"/>
                    <a:pt x="147" y="59"/>
                    <a:pt x="147" y="60"/>
                  </a:cubicBezTo>
                  <a:cubicBezTo>
                    <a:pt x="147" y="60"/>
                    <a:pt x="147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7" y="61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6" y="62"/>
                    <a:pt x="145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3" y="65"/>
                    <a:pt x="142" y="66"/>
                    <a:pt x="141" y="67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4" y="52"/>
                    <a:pt x="144" y="52"/>
                    <a:pt x="144" y="52"/>
                  </a:cubicBezTo>
                  <a:lnTo>
                    <a:pt x="144" y="50"/>
                  </a:lnTo>
                  <a:close/>
                  <a:moveTo>
                    <a:pt x="134" y="28"/>
                  </a:moveTo>
                  <a:cubicBezTo>
                    <a:pt x="135" y="24"/>
                    <a:pt x="141" y="24"/>
                    <a:pt x="142" y="27"/>
                  </a:cubicBezTo>
                  <a:cubicBezTo>
                    <a:pt x="142" y="28"/>
                    <a:pt x="142" y="29"/>
                    <a:pt x="142" y="30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39" y="33"/>
                    <a:pt x="137" y="32"/>
                    <a:pt x="135" y="32"/>
                  </a:cubicBezTo>
                  <a:cubicBezTo>
                    <a:pt x="134" y="32"/>
                    <a:pt x="134" y="31"/>
                    <a:pt x="133" y="31"/>
                  </a:cubicBezTo>
                  <a:lnTo>
                    <a:pt x="134" y="28"/>
                  </a:lnTo>
                  <a:close/>
                  <a:moveTo>
                    <a:pt x="132" y="57"/>
                  </a:moveTo>
                  <a:cubicBezTo>
                    <a:pt x="133" y="53"/>
                    <a:pt x="133" y="53"/>
                    <a:pt x="133" y="53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7" y="38"/>
                    <a:pt x="140" y="38"/>
                    <a:pt x="142" y="39"/>
                  </a:cubicBezTo>
                  <a:cubicBezTo>
                    <a:pt x="142" y="40"/>
                    <a:pt x="143" y="41"/>
                    <a:pt x="143" y="42"/>
                  </a:cubicBezTo>
                  <a:cubicBezTo>
                    <a:pt x="143" y="43"/>
                    <a:pt x="143" y="43"/>
                    <a:pt x="143" y="44"/>
                  </a:cubicBezTo>
                  <a:cubicBezTo>
                    <a:pt x="141" y="52"/>
                    <a:pt x="141" y="52"/>
                    <a:pt x="141" y="52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39" y="63"/>
                    <a:pt x="139" y="65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6" y="66"/>
                    <a:pt x="134" y="66"/>
                    <a:pt x="132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2" y="59"/>
                    <a:pt x="132" y="59"/>
                    <a:pt x="132" y="59"/>
                  </a:cubicBezTo>
                  <a:lnTo>
                    <a:pt x="132" y="57"/>
                  </a:lnTo>
                  <a:close/>
                  <a:moveTo>
                    <a:pt x="121" y="20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3" y="14"/>
                    <a:pt x="126" y="14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6" y="18"/>
                    <a:pt x="126" y="19"/>
                    <a:pt x="125" y="21"/>
                  </a:cubicBezTo>
                  <a:cubicBezTo>
                    <a:pt x="125" y="22"/>
                    <a:pt x="125" y="24"/>
                    <a:pt x="124" y="25"/>
                  </a:cubicBezTo>
                  <a:cubicBezTo>
                    <a:pt x="123" y="25"/>
                    <a:pt x="122" y="25"/>
                    <a:pt x="120" y="25"/>
                  </a:cubicBezTo>
                  <a:cubicBezTo>
                    <a:pt x="121" y="23"/>
                    <a:pt x="121" y="22"/>
                    <a:pt x="121" y="20"/>
                  </a:cubicBezTo>
                  <a:close/>
                  <a:moveTo>
                    <a:pt x="121" y="50"/>
                  </a:moveTo>
                  <a:cubicBezTo>
                    <a:pt x="122" y="47"/>
                    <a:pt x="122" y="43"/>
                    <a:pt x="123" y="39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4" y="36"/>
                    <a:pt x="127" y="35"/>
                    <a:pt x="129" y="36"/>
                  </a:cubicBezTo>
                  <a:cubicBezTo>
                    <a:pt x="131" y="36"/>
                    <a:pt x="132" y="38"/>
                    <a:pt x="132" y="41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5"/>
                    <a:pt x="128" y="58"/>
                    <a:pt x="127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4" y="63"/>
                  </a:cubicBezTo>
                  <a:cubicBezTo>
                    <a:pt x="122" y="62"/>
                    <a:pt x="120" y="62"/>
                    <a:pt x="118" y="62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3"/>
                    <a:pt x="120" y="53"/>
                    <a:pt x="120" y="53"/>
                  </a:cubicBezTo>
                  <a:lnTo>
                    <a:pt x="121" y="50"/>
                  </a:lnTo>
                  <a:close/>
                  <a:moveTo>
                    <a:pt x="118" y="34"/>
                  </a:moveTo>
                  <a:cubicBezTo>
                    <a:pt x="119" y="35"/>
                    <a:pt x="120" y="36"/>
                    <a:pt x="119" y="38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45"/>
                    <a:pt x="117" y="47"/>
                    <a:pt x="116" y="50"/>
                  </a:cubicBezTo>
                  <a:cubicBezTo>
                    <a:pt x="116" y="52"/>
                    <a:pt x="115" y="54"/>
                    <a:pt x="115" y="57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2" y="61"/>
                    <a:pt x="110" y="61"/>
                    <a:pt x="108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7" y="57"/>
                    <a:pt x="108" y="53"/>
                    <a:pt x="109" y="4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10" y="45"/>
                    <a:pt x="111" y="41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3" y="34"/>
                    <a:pt x="116" y="33"/>
                    <a:pt x="118" y="34"/>
                  </a:cubicBezTo>
                  <a:close/>
                  <a:moveTo>
                    <a:pt x="103" y="28"/>
                  </a:moveTo>
                  <a:cubicBezTo>
                    <a:pt x="104" y="24"/>
                    <a:pt x="110" y="23"/>
                    <a:pt x="112" y="25"/>
                  </a:cubicBezTo>
                  <a:cubicBezTo>
                    <a:pt x="112" y="26"/>
                    <a:pt x="112" y="27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09" y="29"/>
                    <a:pt x="107" y="30"/>
                    <a:pt x="104" y="30"/>
                  </a:cubicBezTo>
                  <a:cubicBezTo>
                    <a:pt x="104" y="30"/>
                    <a:pt x="103" y="30"/>
                    <a:pt x="103" y="30"/>
                  </a:cubicBezTo>
                  <a:lnTo>
                    <a:pt x="103" y="28"/>
                  </a:lnTo>
                  <a:close/>
                  <a:moveTo>
                    <a:pt x="101" y="45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4" y="33"/>
                    <a:pt x="110" y="33"/>
                    <a:pt x="109" y="38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1" y="61"/>
                    <a:pt x="99" y="62"/>
                    <a:pt x="96" y="62"/>
                  </a:cubicBezTo>
                  <a:cubicBezTo>
                    <a:pt x="98" y="56"/>
                    <a:pt x="98" y="56"/>
                    <a:pt x="98" y="56"/>
                  </a:cubicBezTo>
                  <a:cubicBezTo>
                    <a:pt x="99" y="50"/>
                    <a:pt x="99" y="50"/>
                    <a:pt x="99" y="50"/>
                  </a:cubicBezTo>
                  <a:lnTo>
                    <a:pt x="101" y="45"/>
                  </a:lnTo>
                  <a:close/>
                  <a:moveTo>
                    <a:pt x="100" y="39"/>
                  </a:moveTo>
                  <a:cubicBezTo>
                    <a:pt x="98" y="46"/>
                    <a:pt x="98" y="46"/>
                    <a:pt x="98" y="46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2" y="63"/>
                    <a:pt x="90" y="63"/>
                    <a:pt x="88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0" y="58"/>
                    <a:pt x="91" y="55"/>
                    <a:pt x="92" y="52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3" y="47"/>
                    <a:pt x="94" y="43"/>
                    <a:pt x="95" y="40"/>
                  </a:cubicBezTo>
                  <a:cubicBezTo>
                    <a:pt x="96" y="35"/>
                    <a:pt x="101" y="34"/>
                    <a:pt x="100" y="39"/>
                  </a:cubicBezTo>
                  <a:close/>
                  <a:moveTo>
                    <a:pt x="89" y="40"/>
                  </a:moveTo>
                  <a:cubicBezTo>
                    <a:pt x="90" y="38"/>
                    <a:pt x="91" y="38"/>
                    <a:pt x="92" y="38"/>
                  </a:cubicBezTo>
                  <a:cubicBezTo>
                    <a:pt x="93" y="38"/>
                    <a:pt x="93" y="39"/>
                    <a:pt x="92" y="41"/>
                  </a:cubicBezTo>
                  <a:cubicBezTo>
                    <a:pt x="91" y="45"/>
                    <a:pt x="90" y="48"/>
                    <a:pt x="89" y="52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88" y="56"/>
                    <a:pt x="87" y="60"/>
                    <a:pt x="86" y="63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5"/>
                    <a:pt x="82" y="65"/>
                    <a:pt x="81" y="65"/>
                  </a:cubicBezTo>
                  <a:cubicBezTo>
                    <a:pt x="82" y="62"/>
                    <a:pt x="83" y="59"/>
                    <a:pt x="84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6" y="49"/>
                    <a:pt x="87" y="46"/>
                    <a:pt x="88" y="42"/>
                  </a:cubicBezTo>
                  <a:cubicBezTo>
                    <a:pt x="88" y="41"/>
                    <a:pt x="89" y="40"/>
                    <a:pt x="89" y="40"/>
                  </a:cubicBezTo>
                  <a:close/>
                  <a:moveTo>
                    <a:pt x="77" y="60"/>
                  </a:moveTo>
                  <a:cubicBezTo>
                    <a:pt x="79" y="55"/>
                    <a:pt x="79" y="55"/>
                    <a:pt x="79" y="55"/>
                  </a:cubicBezTo>
                  <a:cubicBezTo>
                    <a:pt x="80" y="52"/>
                    <a:pt x="81" y="48"/>
                    <a:pt x="82" y="44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3" y="39"/>
                    <a:pt x="87" y="38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6"/>
                    <a:pt x="83" y="50"/>
                    <a:pt x="82" y="54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7" y="66"/>
                    <a:pt x="76" y="67"/>
                    <a:pt x="75" y="67"/>
                  </a:cubicBezTo>
                  <a:cubicBezTo>
                    <a:pt x="76" y="65"/>
                    <a:pt x="77" y="62"/>
                    <a:pt x="77" y="60"/>
                  </a:cubicBezTo>
                  <a:close/>
                  <a:moveTo>
                    <a:pt x="66" y="100"/>
                  </a:moveTo>
                  <a:cubicBezTo>
                    <a:pt x="69" y="90"/>
                    <a:pt x="69" y="90"/>
                    <a:pt x="69" y="90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2"/>
                    <a:pt x="72" y="79"/>
                    <a:pt x="73" y="75"/>
                  </a:cubicBezTo>
                  <a:cubicBezTo>
                    <a:pt x="74" y="71"/>
                    <a:pt x="78" y="69"/>
                    <a:pt x="76" y="7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6" y="101"/>
                  </a:cubicBezTo>
                  <a:lnTo>
                    <a:pt x="66" y="100"/>
                  </a:lnTo>
                  <a:close/>
                  <a:moveTo>
                    <a:pt x="57" y="128"/>
                  </a:moveTo>
                  <a:cubicBezTo>
                    <a:pt x="58" y="126"/>
                    <a:pt x="58" y="126"/>
                    <a:pt x="58" y="126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61" y="117"/>
                    <a:pt x="61" y="117"/>
                    <a:pt x="61" y="117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4" y="105"/>
                    <a:pt x="67" y="104"/>
                    <a:pt x="66" y="107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8" y="135"/>
                    <a:pt x="58" y="135"/>
                    <a:pt x="58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6" y="136"/>
                    <a:pt x="56" y="136"/>
                    <a:pt x="55" y="136"/>
                  </a:cubicBezTo>
                  <a:cubicBezTo>
                    <a:pt x="56" y="133"/>
                    <a:pt x="56" y="131"/>
                    <a:pt x="57" y="128"/>
                  </a:cubicBezTo>
                  <a:close/>
                  <a:moveTo>
                    <a:pt x="46" y="165"/>
                  </a:moveTo>
                  <a:cubicBezTo>
                    <a:pt x="48" y="159"/>
                    <a:pt x="48" y="159"/>
                    <a:pt x="48" y="159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2"/>
                    <a:pt x="51" y="149"/>
                    <a:pt x="51" y="147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53" y="140"/>
                    <a:pt x="57" y="139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1" y="158"/>
                    <a:pt x="51" y="158"/>
                    <a:pt x="51" y="158"/>
                  </a:cubicBezTo>
                  <a:cubicBezTo>
                    <a:pt x="50" y="162"/>
                    <a:pt x="50" y="162"/>
                    <a:pt x="50" y="16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46" y="172"/>
                    <a:pt x="45" y="173"/>
                    <a:pt x="44" y="173"/>
                  </a:cubicBezTo>
                  <a:lnTo>
                    <a:pt x="46" y="165"/>
                  </a:lnTo>
                  <a:close/>
                  <a:moveTo>
                    <a:pt x="34" y="205"/>
                  </a:moveTo>
                  <a:cubicBezTo>
                    <a:pt x="36" y="200"/>
                    <a:pt x="36" y="200"/>
                    <a:pt x="36" y="200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8" y="192"/>
                    <a:pt x="39" y="189"/>
                    <a:pt x="40" y="187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0"/>
                    <a:pt x="45" y="180"/>
                    <a:pt x="44" y="184"/>
                  </a:cubicBezTo>
                  <a:cubicBezTo>
                    <a:pt x="44" y="184"/>
                    <a:pt x="44" y="184"/>
                    <a:pt x="44" y="185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0" y="199"/>
                    <a:pt x="40" y="199"/>
                    <a:pt x="40" y="199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4"/>
                    <a:pt x="33" y="214"/>
                    <a:pt x="32" y="214"/>
                  </a:cubicBezTo>
                  <a:lnTo>
                    <a:pt x="34" y="205"/>
                  </a:lnTo>
                  <a:close/>
                  <a:moveTo>
                    <a:pt x="19" y="258"/>
                  </a:moveTo>
                  <a:cubicBezTo>
                    <a:pt x="21" y="250"/>
                    <a:pt x="21" y="250"/>
                    <a:pt x="21" y="250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0"/>
                    <a:pt x="25" y="238"/>
                    <a:pt x="26" y="23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9" y="223"/>
                    <a:pt x="31" y="223"/>
                    <a:pt x="32" y="224"/>
                  </a:cubicBezTo>
                  <a:cubicBezTo>
                    <a:pt x="32" y="225"/>
                    <a:pt x="32" y="226"/>
                    <a:pt x="31" y="227"/>
                  </a:cubicBezTo>
                  <a:cubicBezTo>
                    <a:pt x="31" y="229"/>
                    <a:pt x="31" y="229"/>
                    <a:pt x="31" y="229"/>
                  </a:cubicBezTo>
                  <a:cubicBezTo>
                    <a:pt x="30" y="232"/>
                    <a:pt x="30" y="232"/>
                    <a:pt x="30" y="232"/>
                  </a:cubicBezTo>
                  <a:cubicBezTo>
                    <a:pt x="29" y="236"/>
                    <a:pt x="28" y="239"/>
                    <a:pt x="27" y="243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3" y="255"/>
                    <a:pt x="23" y="255"/>
                    <a:pt x="23" y="255"/>
                  </a:cubicBezTo>
                  <a:cubicBezTo>
                    <a:pt x="22" y="259"/>
                    <a:pt x="22" y="259"/>
                    <a:pt x="22" y="259"/>
                  </a:cubicBezTo>
                  <a:cubicBezTo>
                    <a:pt x="21" y="258"/>
                    <a:pt x="20" y="258"/>
                    <a:pt x="19" y="2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9" name="任意多边形: 形状 558">
              <a:extLst>
                <a:ext uri="{FF2B5EF4-FFF2-40B4-BE49-F238E27FC236}">
                  <a16:creationId xmlns:a16="http://schemas.microsoft.com/office/drawing/2014/main" id="{7B5D0835-2A1F-F4D1-A42B-D01A8689447A}"/>
                </a:ext>
              </a:extLst>
            </p:cNvPr>
            <p:cNvSpPr/>
            <p:nvPr/>
          </p:nvSpPr>
          <p:spPr bwMode="auto">
            <a:xfrm>
              <a:off x="11023052" y="3268879"/>
              <a:ext cx="930602" cy="2700059"/>
            </a:xfrm>
            <a:custGeom>
              <a:avLst/>
              <a:gdLst>
                <a:gd name="T0" fmla="*/ 95 w 131"/>
                <a:gd name="T1" fmla="*/ 378 h 378"/>
                <a:gd name="T2" fmla="*/ 95 w 131"/>
                <a:gd name="T3" fmla="*/ 289 h 378"/>
                <a:gd name="T4" fmla="*/ 84 w 131"/>
                <a:gd name="T5" fmla="*/ 231 h 378"/>
                <a:gd name="T6" fmla="*/ 74 w 131"/>
                <a:gd name="T7" fmla="*/ 132 h 378"/>
                <a:gd name="T8" fmla="*/ 69 w 131"/>
                <a:gd name="T9" fmla="*/ 71 h 378"/>
                <a:gd name="T10" fmla="*/ 50 w 131"/>
                <a:gd name="T11" fmla="*/ 38 h 378"/>
                <a:gd name="T12" fmla="*/ 50 w 131"/>
                <a:gd name="T13" fmla="*/ 108 h 378"/>
                <a:gd name="T14" fmla="*/ 32 w 131"/>
                <a:gd name="T15" fmla="*/ 261 h 378"/>
                <a:gd name="T16" fmla="*/ 31 w 131"/>
                <a:gd name="T17" fmla="*/ 298 h 378"/>
                <a:gd name="T18" fmla="*/ 8 w 131"/>
                <a:gd name="T19" fmla="*/ 344 h 378"/>
                <a:gd name="T20" fmla="*/ 23 w 131"/>
                <a:gd name="T21" fmla="*/ 349 h 378"/>
                <a:gd name="T22" fmla="*/ 33 w 131"/>
                <a:gd name="T23" fmla="*/ 353 h 378"/>
                <a:gd name="T24" fmla="*/ 32 w 131"/>
                <a:gd name="T25" fmla="*/ 342 h 378"/>
                <a:gd name="T26" fmla="*/ 42 w 131"/>
                <a:gd name="T27" fmla="*/ 273 h 378"/>
                <a:gd name="T28" fmla="*/ 47 w 131"/>
                <a:gd name="T29" fmla="*/ 361 h 378"/>
                <a:gd name="T30" fmla="*/ 51 w 131"/>
                <a:gd name="T31" fmla="*/ 310 h 378"/>
                <a:gd name="T32" fmla="*/ 30 w 131"/>
                <a:gd name="T33" fmla="*/ 322 h 378"/>
                <a:gd name="T34" fmla="*/ 44 w 131"/>
                <a:gd name="T35" fmla="*/ 358 h 378"/>
                <a:gd name="T36" fmla="*/ 53 w 131"/>
                <a:gd name="T37" fmla="*/ 289 h 378"/>
                <a:gd name="T38" fmla="*/ 59 w 131"/>
                <a:gd name="T39" fmla="*/ 366 h 378"/>
                <a:gd name="T40" fmla="*/ 65 w 131"/>
                <a:gd name="T41" fmla="*/ 79 h 378"/>
                <a:gd name="T42" fmla="*/ 68 w 131"/>
                <a:gd name="T43" fmla="*/ 187 h 378"/>
                <a:gd name="T44" fmla="*/ 67 w 131"/>
                <a:gd name="T45" fmla="*/ 278 h 378"/>
                <a:gd name="T46" fmla="*/ 66 w 131"/>
                <a:gd name="T47" fmla="*/ 184 h 378"/>
                <a:gd name="T48" fmla="*/ 66 w 131"/>
                <a:gd name="T49" fmla="*/ 146 h 378"/>
                <a:gd name="T50" fmla="*/ 62 w 131"/>
                <a:gd name="T51" fmla="*/ 161 h 378"/>
                <a:gd name="T52" fmla="*/ 65 w 131"/>
                <a:gd name="T53" fmla="*/ 204 h 378"/>
                <a:gd name="T54" fmla="*/ 57 w 131"/>
                <a:gd name="T55" fmla="*/ 268 h 378"/>
                <a:gd name="T56" fmla="*/ 77 w 131"/>
                <a:gd name="T57" fmla="*/ 255 h 378"/>
                <a:gd name="T58" fmla="*/ 73 w 131"/>
                <a:gd name="T59" fmla="*/ 203 h 378"/>
                <a:gd name="T60" fmla="*/ 73 w 131"/>
                <a:gd name="T61" fmla="*/ 159 h 378"/>
                <a:gd name="T62" fmla="*/ 67 w 131"/>
                <a:gd name="T63" fmla="*/ 117 h 378"/>
                <a:gd name="T64" fmla="*/ 63 w 131"/>
                <a:gd name="T65" fmla="*/ 122 h 378"/>
                <a:gd name="T66" fmla="*/ 61 w 131"/>
                <a:gd name="T67" fmla="*/ 52 h 378"/>
                <a:gd name="T68" fmla="*/ 58 w 131"/>
                <a:gd name="T69" fmla="*/ 246 h 378"/>
                <a:gd name="T70" fmla="*/ 53 w 131"/>
                <a:gd name="T71" fmla="*/ 86 h 378"/>
                <a:gd name="T72" fmla="*/ 54 w 131"/>
                <a:gd name="T73" fmla="*/ 141 h 378"/>
                <a:gd name="T74" fmla="*/ 50 w 131"/>
                <a:gd name="T75" fmla="*/ 182 h 378"/>
                <a:gd name="T76" fmla="*/ 50 w 131"/>
                <a:gd name="T77" fmla="*/ 239 h 378"/>
                <a:gd name="T78" fmla="*/ 86 w 131"/>
                <a:gd name="T79" fmla="*/ 338 h 378"/>
                <a:gd name="T80" fmla="*/ 81 w 131"/>
                <a:gd name="T81" fmla="*/ 358 h 378"/>
                <a:gd name="T82" fmla="*/ 83 w 131"/>
                <a:gd name="T83" fmla="*/ 317 h 378"/>
                <a:gd name="T84" fmla="*/ 74 w 131"/>
                <a:gd name="T85" fmla="*/ 357 h 378"/>
                <a:gd name="T86" fmla="*/ 84 w 131"/>
                <a:gd name="T87" fmla="*/ 270 h 378"/>
                <a:gd name="T88" fmla="*/ 62 w 131"/>
                <a:gd name="T89" fmla="*/ 367 h 378"/>
                <a:gd name="T90" fmla="*/ 76 w 131"/>
                <a:gd name="T91" fmla="*/ 366 h 378"/>
                <a:gd name="T92" fmla="*/ 84 w 131"/>
                <a:gd name="T93" fmla="*/ 367 h 378"/>
                <a:gd name="T94" fmla="*/ 97 w 131"/>
                <a:gd name="T95" fmla="*/ 350 h 378"/>
                <a:gd name="T96" fmla="*/ 106 w 131"/>
                <a:gd name="T97" fmla="*/ 368 h 378"/>
                <a:gd name="T98" fmla="*/ 115 w 131"/>
                <a:gd name="T99" fmla="*/ 360 h 378"/>
                <a:gd name="T100" fmla="*/ 105 w 131"/>
                <a:gd name="T101" fmla="*/ 341 h 378"/>
                <a:gd name="T102" fmla="*/ 90 w 131"/>
                <a:gd name="T103" fmla="*/ 266 h 378"/>
                <a:gd name="T104" fmla="*/ 78 w 131"/>
                <a:gd name="T105" fmla="*/ 197 h 378"/>
                <a:gd name="T106" fmla="*/ 70 w 131"/>
                <a:gd name="T107" fmla="*/ 103 h 378"/>
                <a:gd name="T108" fmla="*/ 71 w 131"/>
                <a:gd name="T109" fmla="*/ 42 h 378"/>
                <a:gd name="T110" fmla="*/ 52 w 131"/>
                <a:gd name="T111" fmla="*/ 37 h 378"/>
                <a:gd name="T112" fmla="*/ 53 w 131"/>
                <a:gd name="T113" fmla="*/ 116 h 378"/>
                <a:gd name="T114" fmla="*/ 46 w 131"/>
                <a:gd name="T115" fmla="*/ 210 h 378"/>
                <a:gd name="T116" fmla="*/ 43 w 131"/>
                <a:gd name="T117" fmla="*/ 269 h 378"/>
                <a:gd name="T118" fmla="*/ 32 w 131"/>
                <a:gd name="T119" fmla="*/ 300 h 378"/>
                <a:gd name="T120" fmla="*/ 21 w 131"/>
                <a:gd name="T121" fmla="*/ 331 h 378"/>
                <a:gd name="T122" fmla="*/ 15 w 131"/>
                <a:gd name="T123" fmla="*/ 347 h 378"/>
                <a:gd name="T124" fmla="*/ 19 w 131"/>
                <a:gd name="T125" fmla="*/ 35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378">
                  <a:moveTo>
                    <a:pt x="26" y="378"/>
                  </a:moveTo>
                  <a:cubicBezTo>
                    <a:pt x="26" y="378"/>
                    <a:pt x="26" y="378"/>
                    <a:pt x="26" y="378"/>
                  </a:cubicBezTo>
                  <a:cubicBezTo>
                    <a:pt x="26" y="377"/>
                    <a:pt x="26" y="377"/>
                    <a:pt x="26" y="377"/>
                  </a:cubicBezTo>
                  <a:cubicBezTo>
                    <a:pt x="27" y="378"/>
                    <a:pt x="27" y="378"/>
                    <a:pt x="27" y="378"/>
                  </a:cubicBezTo>
                  <a:cubicBezTo>
                    <a:pt x="28" y="378"/>
                    <a:pt x="28" y="378"/>
                    <a:pt x="29" y="378"/>
                  </a:cubicBezTo>
                  <a:cubicBezTo>
                    <a:pt x="28" y="377"/>
                    <a:pt x="28" y="377"/>
                    <a:pt x="28" y="377"/>
                  </a:cubicBezTo>
                  <a:cubicBezTo>
                    <a:pt x="28" y="376"/>
                    <a:pt x="28" y="376"/>
                    <a:pt x="28" y="376"/>
                  </a:cubicBezTo>
                  <a:cubicBezTo>
                    <a:pt x="29" y="376"/>
                    <a:pt x="29" y="376"/>
                    <a:pt x="29" y="376"/>
                  </a:cubicBezTo>
                  <a:cubicBezTo>
                    <a:pt x="32" y="376"/>
                    <a:pt x="32" y="376"/>
                    <a:pt x="32" y="376"/>
                  </a:cubicBezTo>
                  <a:cubicBezTo>
                    <a:pt x="34" y="376"/>
                    <a:pt x="34" y="376"/>
                    <a:pt x="34" y="376"/>
                  </a:cubicBezTo>
                  <a:cubicBezTo>
                    <a:pt x="35" y="378"/>
                    <a:pt x="35" y="378"/>
                    <a:pt x="35" y="378"/>
                  </a:cubicBezTo>
                  <a:cubicBezTo>
                    <a:pt x="37" y="378"/>
                    <a:pt x="37" y="378"/>
                    <a:pt x="37" y="378"/>
                  </a:cubicBezTo>
                  <a:cubicBezTo>
                    <a:pt x="36" y="376"/>
                    <a:pt x="36" y="376"/>
                    <a:pt x="36" y="376"/>
                  </a:cubicBezTo>
                  <a:cubicBezTo>
                    <a:pt x="39" y="376"/>
                    <a:pt x="39" y="376"/>
                    <a:pt x="39" y="376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42" y="376"/>
                    <a:pt x="42" y="376"/>
                    <a:pt x="42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7"/>
                    <a:pt x="43" y="377"/>
                    <a:pt x="43" y="377"/>
                  </a:cubicBezTo>
                  <a:cubicBezTo>
                    <a:pt x="43" y="377"/>
                    <a:pt x="42" y="378"/>
                    <a:pt x="42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50" y="377"/>
                    <a:pt x="50" y="377"/>
                    <a:pt x="51" y="377"/>
                  </a:cubicBezTo>
                  <a:cubicBezTo>
                    <a:pt x="51" y="377"/>
                    <a:pt x="51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2" y="376"/>
                  </a:cubicBezTo>
                  <a:cubicBezTo>
                    <a:pt x="72" y="376"/>
                    <a:pt x="72" y="376"/>
                    <a:pt x="72" y="376"/>
                  </a:cubicBezTo>
                  <a:cubicBezTo>
                    <a:pt x="73" y="376"/>
                    <a:pt x="74" y="376"/>
                    <a:pt x="75" y="376"/>
                  </a:cubicBezTo>
                  <a:cubicBezTo>
                    <a:pt x="75" y="376"/>
                    <a:pt x="76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79" y="378"/>
                    <a:pt x="79" y="378"/>
                    <a:pt x="79" y="378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80" y="377"/>
                    <a:pt x="81" y="377"/>
                  </a:cubicBezTo>
                  <a:cubicBezTo>
                    <a:pt x="81" y="377"/>
                    <a:pt x="81" y="377"/>
                    <a:pt x="82" y="377"/>
                  </a:cubicBezTo>
                  <a:cubicBezTo>
                    <a:pt x="82" y="377"/>
                    <a:pt x="83" y="377"/>
                    <a:pt x="83" y="378"/>
                  </a:cubicBezTo>
                  <a:cubicBezTo>
                    <a:pt x="83" y="378"/>
                    <a:pt x="84" y="378"/>
                    <a:pt x="84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89" y="377"/>
                    <a:pt x="89" y="377"/>
                    <a:pt x="88" y="377"/>
                  </a:cubicBezTo>
                  <a:cubicBezTo>
                    <a:pt x="87" y="377"/>
                    <a:pt x="87" y="377"/>
                    <a:pt x="87" y="377"/>
                  </a:cubicBezTo>
                  <a:cubicBezTo>
                    <a:pt x="88" y="376"/>
                    <a:pt x="88" y="376"/>
                    <a:pt x="88" y="376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1" y="375"/>
                    <a:pt x="91" y="375"/>
                    <a:pt x="91" y="375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3" y="377"/>
                    <a:pt x="93" y="377"/>
                    <a:pt x="93" y="377"/>
                  </a:cubicBezTo>
                  <a:cubicBezTo>
                    <a:pt x="93" y="378"/>
                    <a:pt x="93" y="378"/>
                    <a:pt x="93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6" y="377"/>
                    <a:pt x="96" y="377"/>
                    <a:pt x="96" y="377"/>
                  </a:cubicBezTo>
                  <a:cubicBezTo>
                    <a:pt x="96" y="376"/>
                    <a:pt x="96" y="376"/>
                    <a:pt x="96" y="376"/>
                  </a:cubicBezTo>
                  <a:cubicBezTo>
                    <a:pt x="97" y="375"/>
                    <a:pt x="97" y="375"/>
                    <a:pt x="97" y="375"/>
                  </a:cubicBezTo>
                  <a:cubicBezTo>
                    <a:pt x="98" y="375"/>
                    <a:pt x="98" y="375"/>
                    <a:pt x="98" y="375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0" y="375"/>
                    <a:pt x="100" y="375"/>
                    <a:pt x="100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3" y="375"/>
                    <a:pt x="103" y="375"/>
                    <a:pt x="103" y="375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1" y="377"/>
                    <a:pt x="101" y="377"/>
                    <a:pt x="101" y="377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7"/>
                    <a:pt x="103" y="377"/>
                    <a:pt x="103" y="377"/>
                  </a:cubicBezTo>
                  <a:cubicBezTo>
                    <a:pt x="104" y="376"/>
                    <a:pt x="104" y="376"/>
                    <a:pt x="104" y="376"/>
                  </a:cubicBezTo>
                  <a:cubicBezTo>
                    <a:pt x="105" y="378"/>
                    <a:pt x="105" y="378"/>
                    <a:pt x="105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7"/>
                    <a:pt x="131" y="377"/>
                  </a:cubicBezTo>
                  <a:cubicBezTo>
                    <a:pt x="131" y="377"/>
                    <a:pt x="131" y="377"/>
                    <a:pt x="131" y="377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7" y="371"/>
                    <a:pt x="127" y="371"/>
                    <a:pt x="127" y="371"/>
                  </a:cubicBezTo>
                  <a:cubicBezTo>
                    <a:pt x="124" y="366"/>
                    <a:pt x="124" y="366"/>
                    <a:pt x="124" y="366"/>
                  </a:cubicBezTo>
                  <a:cubicBezTo>
                    <a:pt x="122" y="363"/>
                    <a:pt x="122" y="363"/>
                    <a:pt x="122" y="363"/>
                  </a:cubicBezTo>
                  <a:cubicBezTo>
                    <a:pt x="122" y="362"/>
                    <a:pt x="122" y="362"/>
                    <a:pt x="122" y="362"/>
                  </a:cubicBezTo>
                  <a:cubicBezTo>
                    <a:pt x="122" y="361"/>
                    <a:pt x="122" y="361"/>
                    <a:pt x="122" y="361"/>
                  </a:cubicBezTo>
                  <a:cubicBezTo>
                    <a:pt x="122" y="359"/>
                    <a:pt x="122" y="359"/>
                    <a:pt x="122" y="359"/>
                  </a:cubicBezTo>
                  <a:cubicBezTo>
                    <a:pt x="122" y="357"/>
                    <a:pt x="122" y="357"/>
                    <a:pt x="122" y="357"/>
                  </a:cubicBezTo>
                  <a:cubicBezTo>
                    <a:pt x="122" y="355"/>
                    <a:pt x="122" y="355"/>
                    <a:pt x="122" y="355"/>
                  </a:cubicBezTo>
                  <a:cubicBezTo>
                    <a:pt x="122" y="354"/>
                    <a:pt x="122" y="354"/>
                    <a:pt x="122" y="354"/>
                  </a:cubicBezTo>
                  <a:cubicBezTo>
                    <a:pt x="122" y="353"/>
                    <a:pt x="122" y="353"/>
                    <a:pt x="122" y="353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9"/>
                    <a:pt x="122" y="349"/>
                    <a:pt x="122" y="349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1"/>
                    <a:pt x="121" y="341"/>
                    <a:pt x="121" y="341"/>
                  </a:cubicBezTo>
                  <a:cubicBezTo>
                    <a:pt x="121" y="341"/>
                    <a:pt x="121" y="341"/>
                    <a:pt x="121" y="341"/>
                  </a:cubicBezTo>
                  <a:cubicBezTo>
                    <a:pt x="120" y="341"/>
                    <a:pt x="120" y="341"/>
                    <a:pt x="120" y="341"/>
                  </a:cubicBezTo>
                  <a:cubicBezTo>
                    <a:pt x="119" y="341"/>
                    <a:pt x="119" y="341"/>
                    <a:pt x="119" y="341"/>
                  </a:cubicBezTo>
                  <a:cubicBezTo>
                    <a:pt x="116" y="341"/>
                    <a:pt x="116" y="341"/>
                    <a:pt x="116" y="341"/>
                  </a:cubicBezTo>
                  <a:cubicBezTo>
                    <a:pt x="115" y="339"/>
                    <a:pt x="114" y="337"/>
                    <a:pt x="113" y="335"/>
                  </a:cubicBezTo>
                  <a:cubicBezTo>
                    <a:pt x="112" y="334"/>
                    <a:pt x="112" y="333"/>
                    <a:pt x="112" y="333"/>
                  </a:cubicBezTo>
                  <a:cubicBezTo>
                    <a:pt x="111" y="332"/>
                    <a:pt x="111" y="330"/>
                    <a:pt x="110" y="329"/>
                  </a:cubicBezTo>
                  <a:cubicBezTo>
                    <a:pt x="109" y="328"/>
                    <a:pt x="109" y="327"/>
                    <a:pt x="108" y="326"/>
                  </a:cubicBezTo>
                  <a:cubicBezTo>
                    <a:pt x="108" y="325"/>
                    <a:pt x="107" y="323"/>
                    <a:pt x="107" y="322"/>
                  </a:cubicBezTo>
                  <a:cubicBezTo>
                    <a:pt x="106" y="321"/>
                    <a:pt x="105" y="319"/>
                    <a:pt x="105" y="318"/>
                  </a:cubicBezTo>
                  <a:cubicBezTo>
                    <a:pt x="104" y="316"/>
                    <a:pt x="104" y="315"/>
                    <a:pt x="103" y="314"/>
                  </a:cubicBezTo>
                  <a:cubicBezTo>
                    <a:pt x="103" y="313"/>
                    <a:pt x="102" y="312"/>
                    <a:pt x="102" y="311"/>
                  </a:cubicBezTo>
                  <a:cubicBezTo>
                    <a:pt x="102" y="311"/>
                    <a:pt x="102" y="311"/>
                    <a:pt x="102" y="311"/>
                  </a:cubicBezTo>
                  <a:cubicBezTo>
                    <a:pt x="102" y="310"/>
                    <a:pt x="102" y="310"/>
                    <a:pt x="102" y="310"/>
                  </a:cubicBezTo>
                  <a:cubicBezTo>
                    <a:pt x="102" y="310"/>
                    <a:pt x="101" y="309"/>
                    <a:pt x="101" y="309"/>
                  </a:cubicBezTo>
                  <a:cubicBezTo>
                    <a:pt x="101" y="308"/>
                    <a:pt x="101" y="307"/>
                    <a:pt x="100" y="306"/>
                  </a:cubicBezTo>
                  <a:cubicBezTo>
                    <a:pt x="99" y="303"/>
                    <a:pt x="98" y="301"/>
                    <a:pt x="98" y="298"/>
                  </a:cubicBezTo>
                  <a:cubicBezTo>
                    <a:pt x="97" y="295"/>
                    <a:pt x="96" y="292"/>
                    <a:pt x="95" y="289"/>
                  </a:cubicBezTo>
                  <a:cubicBezTo>
                    <a:pt x="94" y="285"/>
                    <a:pt x="93" y="282"/>
                    <a:pt x="92" y="278"/>
                  </a:cubicBezTo>
                  <a:cubicBezTo>
                    <a:pt x="92" y="277"/>
                    <a:pt x="92" y="277"/>
                    <a:pt x="92" y="277"/>
                  </a:cubicBezTo>
                  <a:cubicBezTo>
                    <a:pt x="93" y="275"/>
                    <a:pt x="93" y="275"/>
                    <a:pt x="93" y="275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5" y="266"/>
                    <a:pt x="95" y="266"/>
                    <a:pt x="95" y="266"/>
                  </a:cubicBezTo>
                  <a:cubicBezTo>
                    <a:pt x="96" y="265"/>
                    <a:pt x="96" y="265"/>
                    <a:pt x="96" y="265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0"/>
                    <a:pt x="96" y="260"/>
                    <a:pt x="95" y="260"/>
                  </a:cubicBezTo>
                  <a:cubicBezTo>
                    <a:pt x="95" y="260"/>
                    <a:pt x="95" y="260"/>
                    <a:pt x="95" y="260"/>
                  </a:cubicBezTo>
                  <a:cubicBezTo>
                    <a:pt x="90" y="260"/>
                    <a:pt x="90" y="260"/>
                    <a:pt x="90" y="260"/>
                  </a:cubicBezTo>
                  <a:cubicBezTo>
                    <a:pt x="88" y="260"/>
                    <a:pt x="88" y="260"/>
                    <a:pt x="88" y="260"/>
                  </a:cubicBezTo>
                  <a:cubicBezTo>
                    <a:pt x="88" y="258"/>
                    <a:pt x="88" y="258"/>
                    <a:pt x="88" y="258"/>
                  </a:cubicBezTo>
                  <a:cubicBezTo>
                    <a:pt x="88" y="255"/>
                    <a:pt x="87" y="252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5"/>
                    <a:pt x="86" y="243"/>
                    <a:pt x="85" y="241"/>
                  </a:cubicBezTo>
                  <a:cubicBezTo>
                    <a:pt x="85" y="239"/>
                    <a:pt x="85" y="238"/>
                    <a:pt x="85" y="237"/>
                  </a:cubicBezTo>
                  <a:cubicBezTo>
                    <a:pt x="84" y="235"/>
                    <a:pt x="84" y="233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3" y="229"/>
                    <a:pt x="83" y="227"/>
                    <a:pt x="83" y="224"/>
                  </a:cubicBezTo>
                  <a:cubicBezTo>
                    <a:pt x="83" y="223"/>
                    <a:pt x="83" y="222"/>
                    <a:pt x="82" y="221"/>
                  </a:cubicBezTo>
                  <a:cubicBezTo>
                    <a:pt x="82" y="220"/>
                    <a:pt x="82" y="219"/>
                    <a:pt x="82" y="218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5"/>
                    <a:pt x="81" y="213"/>
                    <a:pt x="81" y="211"/>
                  </a:cubicBezTo>
                  <a:cubicBezTo>
                    <a:pt x="81" y="210"/>
                    <a:pt x="81" y="208"/>
                    <a:pt x="81" y="207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199"/>
                    <a:pt x="80" y="199"/>
                    <a:pt x="80" y="199"/>
                  </a:cubicBezTo>
                  <a:cubicBezTo>
                    <a:pt x="80" y="197"/>
                    <a:pt x="80" y="197"/>
                    <a:pt x="80" y="197"/>
                  </a:cubicBezTo>
                  <a:cubicBezTo>
                    <a:pt x="79" y="194"/>
                    <a:pt x="79" y="194"/>
                    <a:pt x="79" y="194"/>
                  </a:cubicBezTo>
                  <a:cubicBezTo>
                    <a:pt x="79" y="192"/>
                    <a:pt x="79" y="192"/>
                    <a:pt x="79" y="192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0"/>
                    <a:pt x="79" y="190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8" y="182"/>
                    <a:pt x="78" y="182"/>
                    <a:pt x="78" y="182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7" y="171"/>
                    <a:pt x="77" y="171"/>
                    <a:pt x="77" y="171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6" y="162"/>
                    <a:pt x="76" y="162"/>
                    <a:pt x="76" y="162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1"/>
                    <a:pt x="74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4" y="130"/>
                    <a:pt x="74" y="130"/>
                    <a:pt x="74" y="130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2"/>
                    <a:pt x="70" y="52"/>
                    <a:pt x="70" y="52"/>
                  </a:cubicBezTo>
                  <a:cubicBezTo>
                    <a:pt x="70" y="51"/>
                    <a:pt x="71" y="51"/>
                    <a:pt x="71" y="51"/>
                  </a:cubicBezTo>
                  <a:cubicBezTo>
                    <a:pt x="71" y="50"/>
                    <a:pt x="72" y="50"/>
                    <a:pt x="72" y="49"/>
                  </a:cubicBezTo>
                  <a:cubicBezTo>
                    <a:pt x="73" y="48"/>
                    <a:pt x="73" y="46"/>
                    <a:pt x="73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9"/>
                    <a:pt x="72" y="38"/>
                    <a:pt x="70" y="37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4" y="31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5"/>
                    <a:pt x="73" y="25"/>
                    <a:pt x="73" y="25"/>
                  </a:cubicBezTo>
                  <a:cubicBezTo>
                    <a:pt x="70" y="25"/>
                    <a:pt x="67" y="24"/>
                    <a:pt x="65" y="20"/>
                  </a:cubicBezTo>
                  <a:cubicBezTo>
                    <a:pt x="63" y="17"/>
                    <a:pt x="62" y="12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4"/>
                    <a:pt x="62" y="3"/>
                    <a:pt x="62" y="2"/>
                  </a:cubicBezTo>
                  <a:cubicBezTo>
                    <a:pt x="61" y="1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12"/>
                    <a:pt x="56" y="17"/>
                    <a:pt x="54" y="20"/>
                  </a:cubicBezTo>
                  <a:cubicBezTo>
                    <a:pt x="54" y="21"/>
                    <a:pt x="53" y="22"/>
                    <a:pt x="52" y="23"/>
                  </a:cubicBezTo>
                  <a:cubicBezTo>
                    <a:pt x="52" y="23"/>
                    <a:pt x="52" y="23"/>
                    <a:pt x="51" y="24"/>
                  </a:cubicBezTo>
                  <a:cubicBezTo>
                    <a:pt x="50" y="25"/>
                    <a:pt x="48" y="25"/>
                    <a:pt x="47" y="25"/>
                  </a:cubicBezTo>
                  <a:cubicBezTo>
                    <a:pt x="47" y="25"/>
                    <a:pt x="47" y="25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8" y="39"/>
                    <a:pt x="48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5"/>
                    <a:pt x="47" y="45"/>
                    <a:pt x="47" y="46"/>
                  </a:cubicBezTo>
                  <a:cubicBezTo>
                    <a:pt x="47" y="47"/>
                    <a:pt x="48" y="48"/>
                    <a:pt x="48" y="48"/>
                  </a:cubicBezTo>
                  <a:cubicBezTo>
                    <a:pt x="48" y="48"/>
                    <a:pt x="48" y="48"/>
                    <a:pt x="48" y="49"/>
                  </a:cubicBezTo>
                  <a:cubicBezTo>
                    <a:pt x="49" y="51"/>
                    <a:pt x="50" y="52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50" y="10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9" y="130"/>
                    <a:pt x="49" y="130"/>
                    <a:pt x="49" y="130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47" y="170"/>
                    <a:pt x="47" y="172"/>
                    <a:pt x="47" y="173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81"/>
                    <a:pt x="47" y="183"/>
                    <a:pt x="46" y="185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46" y="190"/>
                    <a:pt x="46" y="190"/>
                    <a:pt x="46" y="190"/>
                  </a:cubicBezTo>
                  <a:cubicBezTo>
                    <a:pt x="46" y="191"/>
                    <a:pt x="46" y="191"/>
                    <a:pt x="46" y="191"/>
                  </a:cubicBezTo>
                  <a:cubicBezTo>
                    <a:pt x="46" y="191"/>
                    <a:pt x="46" y="191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45" y="197"/>
                    <a:pt x="45" y="199"/>
                    <a:pt x="45" y="200"/>
                  </a:cubicBezTo>
                  <a:cubicBezTo>
                    <a:pt x="45" y="203"/>
                    <a:pt x="45" y="203"/>
                    <a:pt x="45" y="203"/>
                  </a:cubicBezTo>
                  <a:cubicBezTo>
                    <a:pt x="45" y="205"/>
                    <a:pt x="45" y="206"/>
                    <a:pt x="45" y="208"/>
                  </a:cubicBezTo>
                  <a:cubicBezTo>
                    <a:pt x="44" y="211"/>
                    <a:pt x="44" y="214"/>
                    <a:pt x="44" y="217"/>
                  </a:cubicBezTo>
                  <a:cubicBezTo>
                    <a:pt x="44" y="218"/>
                    <a:pt x="44" y="218"/>
                    <a:pt x="44" y="218"/>
                  </a:cubicBezTo>
                  <a:cubicBezTo>
                    <a:pt x="44" y="220"/>
                    <a:pt x="43" y="221"/>
                    <a:pt x="43" y="223"/>
                  </a:cubicBezTo>
                  <a:cubicBezTo>
                    <a:pt x="43" y="225"/>
                    <a:pt x="43" y="227"/>
                    <a:pt x="43" y="229"/>
                  </a:cubicBezTo>
                  <a:cubicBezTo>
                    <a:pt x="42" y="231"/>
                    <a:pt x="42" y="231"/>
                    <a:pt x="42" y="231"/>
                  </a:cubicBezTo>
                  <a:cubicBezTo>
                    <a:pt x="42" y="234"/>
                    <a:pt x="42" y="236"/>
                    <a:pt x="42" y="239"/>
                  </a:cubicBezTo>
                  <a:cubicBezTo>
                    <a:pt x="41" y="241"/>
                    <a:pt x="41" y="243"/>
                    <a:pt x="41" y="245"/>
                  </a:cubicBezTo>
                  <a:cubicBezTo>
                    <a:pt x="41" y="247"/>
                    <a:pt x="40" y="248"/>
                    <a:pt x="40" y="250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4"/>
                    <a:pt x="40" y="254"/>
                    <a:pt x="40" y="254"/>
                  </a:cubicBezTo>
                  <a:cubicBezTo>
                    <a:pt x="39" y="256"/>
                    <a:pt x="39" y="256"/>
                    <a:pt x="39" y="256"/>
                  </a:cubicBezTo>
                  <a:cubicBezTo>
                    <a:pt x="39" y="257"/>
                    <a:pt x="39" y="258"/>
                    <a:pt x="39" y="259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1" y="261"/>
                    <a:pt x="31" y="261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2" y="268"/>
                    <a:pt x="32" y="268"/>
                    <a:pt x="32" y="268"/>
                  </a:cubicBezTo>
                  <a:cubicBezTo>
                    <a:pt x="33" y="270"/>
                    <a:pt x="33" y="270"/>
                    <a:pt x="33" y="270"/>
                  </a:cubicBezTo>
                  <a:cubicBezTo>
                    <a:pt x="33" y="271"/>
                    <a:pt x="33" y="271"/>
                    <a:pt x="33" y="271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4" y="276"/>
                    <a:pt x="34" y="276"/>
                    <a:pt x="34" y="276"/>
                  </a:cubicBezTo>
                  <a:cubicBezTo>
                    <a:pt x="35" y="277"/>
                    <a:pt x="35" y="277"/>
                    <a:pt x="35" y="277"/>
                  </a:cubicBezTo>
                  <a:cubicBezTo>
                    <a:pt x="35" y="279"/>
                    <a:pt x="35" y="279"/>
                    <a:pt x="35" y="279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5" y="283"/>
                    <a:pt x="35" y="283"/>
                    <a:pt x="35" y="283"/>
                  </a:cubicBezTo>
                  <a:cubicBezTo>
                    <a:pt x="34" y="283"/>
                    <a:pt x="34" y="284"/>
                    <a:pt x="34" y="284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2" y="292"/>
                    <a:pt x="32" y="292"/>
                    <a:pt x="32" y="292"/>
                  </a:cubicBezTo>
                  <a:cubicBezTo>
                    <a:pt x="32" y="293"/>
                    <a:pt x="32" y="293"/>
                    <a:pt x="32" y="293"/>
                  </a:cubicBezTo>
                  <a:cubicBezTo>
                    <a:pt x="32" y="293"/>
                    <a:pt x="32" y="294"/>
                    <a:pt x="32" y="294"/>
                  </a:cubicBezTo>
                  <a:cubicBezTo>
                    <a:pt x="32" y="295"/>
                    <a:pt x="32" y="295"/>
                    <a:pt x="31" y="296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1" y="298"/>
                    <a:pt x="31" y="298"/>
                    <a:pt x="31" y="298"/>
                  </a:cubicBezTo>
                  <a:cubicBezTo>
                    <a:pt x="31" y="299"/>
                    <a:pt x="31" y="299"/>
                    <a:pt x="31" y="299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29" y="304"/>
                    <a:pt x="29" y="305"/>
                    <a:pt x="29" y="305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7" y="310"/>
                    <a:pt x="27" y="310"/>
                    <a:pt x="27" y="310"/>
                  </a:cubicBezTo>
                  <a:cubicBezTo>
                    <a:pt x="27" y="311"/>
                    <a:pt x="27" y="311"/>
                    <a:pt x="27" y="311"/>
                  </a:cubicBezTo>
                  <a:cubicBezTo>
                    <a:pt x="27" y="311"/>
                    <a:pt x="27" y="312"/>
                    <a:pt x="26" y="312"/>
                  </a:cubicBezTo>
                  <a:cubicBezTo>
                    <a:pt x="26" y="313"/>
                    <a:pt x="26" y="313"/>
                    <a:pt x="26" y="313"/>
                  </a:cubicBezTo>
                  <a:cubicBezTo>
                    <a:pt x="26" y="314"/>
                    <a:pt x="26" y="314"/>
                    <a:pt x="26" y="314"/>
                  </a:cubicBezTo>
                  <a:cubicBezTo>
                    <a:pt x="26" y="315"/>
                    <a:pt x="25" y="316"/>
                    <a:pt x="25" y="316"/>
                  </a:cubicBezTo>
                  <a:cubicBezTo>
                    <a:pt x="25" y="317"/>
                    <a:pt x="25" y="317"/>
                    <a:pt x="25" y="317"/>
                  </a:cubicBezTo>
                  <a:cubicBezTo>
                    <a:pt x="24" y="318"/>
                    <a:pt x="24" y="318"/>
                    <a:pt x="24" y="318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2"/>
                    <a:pt x="23" y="322"/>
                    <a:pt x="23" y="322"/>
                  </a:cubicBezTo>
                  <a:cubicBezTo>
                    <a:pt x="22" y="323"/>
                    <a:pt x="22" y="323"/>
                    <a:pt x="22" y="323"/>
                  </a:cubicBezTo>
                  <a:cubicBezTo>
                    <a:pt x="22" y="324"/>
                    <a:pt x="22" y="324"/>
                    <a:pt x="22" y="324"/>
                  </a:cubicBezTo>
                  <a:cubicBezTo>
                    <a:pt x="22" y="325"/>
                    <a:pt x="22" y="325"/>
                    <a:pt x="22" y="325"/>
                  </a:cubicBezTo>
                  <a:cubicBezTo>
                    <a:pt x="21" y="326"/>
                    <a:pt x="21" y="326"/>
                    <a:pt x="21" y="326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0" y="328"/>
                    <a:pt x="20" y="328"/>
                    <a:pt x="20" y="328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0" y="330"/>
                    <a:pt x="20" y="330"/>
                    <a:pt x="20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1"/>
                    <a:pt x="19" y="332"/>
                    <a:pt x="18" y="333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8"/>
                    <a:pt x="16" y="338"/>
                    <a:pt x="16" y="338"/>
                  </a:cubicBezTo>
                  <a:cubicBezTo>
                    <a:pt x="15" y="339"/>
                    <a:pt x="15" y="339"/>
                    <a:pt x="15" y="339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3"/>
                    <a:pt x="14" y="343"/>
                    <a:pt x="14" y="343"/>
                  </a:cubicBezTo>
                  <a:cubicBezTo>
                    <a:pt x="13" y="343"/>
                    <a:pt x="13" y="343"/>
                    <a:pt x="13" y="343"/>
                  </a:cubicBezTo>
                  <a:cubicBezTo>
                    <a:pt x="12" y="343"/>
                    <a:pt x="12" y="343"/>
                    <a:pt x="12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8" y="347"/>
                    <a:pt x="8" y="347"/>
                    <a:pt x="8" y="347"/>
                  </a:cubicBezTo>
                  <a:cubicBezTo>
                    <a:pt x="8" y="352"/>
                    <a:pt x="8" y="352"/>
                    <a:pt x="8" y="352"/>
                  </a:cubicBezTo>
                  <a:cubicBezTo>
                    <a:pt x="8" y="353"/>
                    <a:pt x="8" y="353"/>
                    <a:pt x="8" y="353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6"/>
                    <a:pt x="8" y="356"/>
                    <a:pt x="8" y="356"/>
                  </a:cubicBezTo>
                  <a:cubicBezTo>
                    <a:pt x="8" y="358"/>
                    <a:pt x="8" y="358"/>
                    <a:pt x="8" y="358"/>
                  </a:cubicBezTo>
                  <a:cubicBezTo>
                    <a:pt x="8" y="361"/>
                    <a:pt x="8" y="361"/>
                    <a:pt x="8" y="361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8" y="365"/>
                    <a:pt x="8" y="365"/>
                    <a:pt x="8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7"/>
                    <a:pt x="7" y="367"/>
                    <a:pt x="7" y="367"/>
                  </a:cubicBezTo>
                  <a:cubicBezTo>
                    <a:pt x="6" y="368"/>
                    <a:pt x="6" y="368"/>
                    <a:pt x="6" y="368"/>
                  </a:cubicBezTo>
                  <a:cubicBezTo>
                    <a:pt x="5" y="370"/>
                    <a:pt x="5" y="370"/>
                    <a:pt x="5" y="370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3" y="373"/>
                    <a:pt x="3" y="373"/>
                    <a:pt x="3" y="373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7" y="378"/>
                    <a:pt x="14" y="378"/>
                    <a:pt x="22" y="378"/>
                  </a:cubicBezTo>
                  <a:cubicBezTo>
                    <a:pt x="23" y="378"/>
                    <a:pt x="24" y="378"/>
                    <a:pt x="26" y="378"/>
                  </a:cubicBezTo>
                  <a:close/>
                  <a:moveTo>
                    <a:pt x="23" y="374"/>
                  </a:moveTo>
                  <a:cubicBezTo>
                    <a:pt x="21" y="374"/>
                    <a:pt x="21" y="374"/>
                    <a:pt x="21" y="374"/>
                  </a:cubicBezTo>
                  <a:cubicBezTo>
                    <a:pt x="22" y="374"/>
                    <a:pt x="22" y="374"/>
                    <a:pt x="22" y="374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5" y="373"/>
                    <a:pt x="25" y="373"/>
                    <a:pt x="25" y="373"/>
                  </a:cubicBezTo>
                  <a:cubicBezTo>
                    <a:pt x="25" y="374"/>
                    <a:pt x="25" y="374"/>
                    <a:pt x="25" y="374"/>
                  </a:cubicBezTo>
                  <a:lnTo>
                    <a:pt x="23" y="374"/>
                  </a:lnTo>
                  <a:close/>
                  <a:moveTo>
                    <a:pt x="20" y="355"/>
                  </a:moveTo>
                  <a:cubicBezTo>
                    <a:pt x="21" y="355"/>
                    <a:pt x="21" y="355"/>
                    <a:pt x="21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18" y="355"/>
                    <a:pt x="18" y="355"/>
                    <a:pt x="18" y="355"/>
                  </a:cubicBezTo>
                  <a:lnTo>
                    <a:pt x="20" y="355"/>
                  </a:lnTo>
                  <a:close/>
                  <a:moveTo>
                    <a:pt x="18" y="349"/>
                  </a:moveTo>
                  <a:cubicBezTo>
                    <a:pt x="18" y="349"/>
                    <a:pt x="18" y="349"/>
                    <a:pt x="18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6"/>
                    <a:pt x="17" y="346"/>
                    <a:pt x="17" y="346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8" y="348"/>
                    <a:pt x="18" y="348"/>
                    <a:pt x="18" y="348"/>
                  </a:cubicBezTo>
                  <a:lnTo>
                    <a:pt x="18" y="349"/>
                  </a:lnTo>
                  <a:close/>
                  <a:moveTo>
                    <a:pt x="21" y="349"/>
                  </a:moveTo>
                  <a:cubicBezTo>
                    <a:pt x="22" y="349"/>
                    <a:pt x="22" y="349"/>
                    <a:pt x="22" y="349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51"/>
                    <a:pt x="23" y="351"/>
                    <a:pt x="23" y="351"/>
                  </a:cubicBezTo>
                  <a:lnTo>
                    <a:pt x="21" y="349"/>
                  </a:lnTo>
                  <a:close/>
                  <a:moveTo>
                    <a:pt x="23" y="368"/>
                  </a:moveTo>
                  <a:cubicBezTo>
                    <a:pt x="24" y="367"/>
                    <a:pt x="24" y="367"/>
                    <a:pt x="24" y="367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4" y="370"/>
                    <a:pt x="24" y="370"/>
                    <a:pt x="24" y="37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1" y="372"/>
                    <a:pt x="21" y="372"/>
                    <a:pt x="21" y="372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2" y="370"/>
                    <a:pt x="22" y="370"/>
                    <a:pt x="22" y="370"/>
                  </a:cubicBezTo>
                  <a:lnTo>
                    <a:pt x="23" y="368"/>
                  </a:lnTo>
                  <a:close/>
                  <a:moveTo>
                    <a:pt x="25" y="357"/>
                  </a:moveTo>
                  <a:cubicBezTo>
                    <a:pt x="26" y="358"/>
                    <a:pt x="26" y="358"/>
                    <a:pt x="26" y="358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26" y="359"/>
                    <a:pt x="26" y="359"/>
                    <a:pt x="26" y="359"/>
                  </a:cubicBezTo>
                  <a:cubicBezTo>
                    <a:pt x="26" y="360"/>
                    <a:pt x="26" y="360"/>
                    <a:pt x="26" y="360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2"/>
                    <a:pt x="25" y="362"/>
                    <a:pt x="25" y="362"/>
                  </a:cubicBezTo>
                  <a:cubicBezTo>
                    <a:pt x="25" y="360"/>
                    <a:pt x="25" y="360"/>
                    <a:pt x="25" y="360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7"/>
                    <a:pt x="25" y="357"/>
                    <a:pt x="25" y="357"/>
                  </a:cubicBezTo>
                  <a:close/>
                  <a:moveTo>
                    <a:pt x="26" y="368"/>
                  </a:moveTo>
                  <a:cubicBezTo>
                    <a:pt x="25" y="366"/>
                    <a:pt x="25" y="366"/>
                    <a:pt x="25" y="366"/>
                  </a:cubicBezTo>
                  <a:cubicBezTo>
                    <a:pt x="28" y="365"/>
                    <a:pt x="28" y="365"/>
                    <a:pt x="28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8" y="366"/>
                    <a:pt x="28" y="366"/>
                    <a:pt x="28" y="366"/>
                  </a:cubicBezTo>
                  <a:lnTo>
                    <a:pt x="26" y="368"/>
                  </a:lnTo>
                  <a:close/>
                  <a:moveTo>
                    <a:pt x="29" y="359"/>
                  </a:moveTo>
                  <a:cubicBezTo>
                    <a:pt x="29" y="359"/>
                    <a:pt x="29" y="359"/>
                    <a:pt x="29" y="359"/>
                  </a:cubicBezTo>
                  <a:cubicBezTo>
                    <a:pt x="29" y="359"/>
                    <a:pt x="29" y="359"/>
                    <a:pt x="29" y="359"/>
                  </a:cubicBezTo>
                  <a:cubicBezTo>
                    <a:pt x="30" y="358"/>
                    <a:pt x="30" y="358"/>
                    <a:pt x="30" y="358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1" y="359"/>
                    <a:pt x="31" y="359"/>
                    <a:pt x="31" y="359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1"/>
                    <a:pt x="31" y="361"/>
                    <a:pt x="31" y="36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29" y="360"/>
                    <a:pt x="29" y="360"/>
                    <a:pt x="29" y="360"/>
                  </a:cubicBezTo>
                  <a:lnTo>
                    <a:pt x="29" y="359"/>
                  </a:lnTo>
                  <a:close/>
                  <a:moveTo>
                    <a:pt x="28" y="370"/>
                  </a:moveTo>
                  <a:cubicBezTo>
                    <a:pt x="27" y="371"/>
                    <a:pt x="27" y="371"/>
                    <a:pt x="27" y="371"/>
                  </a:cubicBezTo>
                  <a:cubicBezTo>
                    <a:pt x="27" y="372"/>
                    <a:pt x="27" y="372"/>
                    <a:pt x="27" y="372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7" y="370"/>
                    <a:pt x="27" y="370"/>
                    <a:pt x="27" y="370"/>
                  </a:cubicBezTo>
                  <a:cubicBezTo>
                    <a:pt x="29" y="368"/>
                    <a:pt x="29" y="368"/>
                    <a:pt x="29" y="368"/>
                  </a:cubicBezTo>
                  <a:lnTo>
                    <a:pt x="28" y="370"/>
                  </a:lnTo>
                  <a:close/>
                  <a:moveTo>
                    <a:pt x="32" y="374"/>
                  </a:moveTo>
                  <a:cubicBezTo>
                    <a:pt x="30" y="374"/>
                    <a:pt x="30" y="374"/>
                    <a:pt x="30" y="374"/>
                  </a:cubicBezTo>
                  <a:cubicBezTo>
                    <a:pt x="29" y="374"/>
                    <a:pt x="29" y="374"/>
                    <a:pt x="29" y="374"/>
                  </a:cubicBezTo>
                  <a:cubicBezTo>
                    <a:pt x="30" y="374"/>
                    <a:pt x="30" y="374"/>
                    <a:pt x="30" y="374"/>
                  </a:cubicBezTo>
                  <a:cubicBezTo>
                    <a:pt x="31" y="373"/>
                    <a:pt x="31" y="373"/>
                    <a:pt x="31" y="373"/>
                  </a:cubicBezTo>
                  <a:cubicBezTo>
                    <a:pt x="32" y="371"/>
                    <a:pt x="32" y="371"/>
                    <a:pt x="32" y="371"/>
                  </a:cubicBezTo>
                  <a:cubicBezTo>
                    <a:pt x="33" y="374"/>
                    <a:pt x="33" y="374"/>
                    <a:pt x="33" y="374"/>
                  </a:cubicBezTo>
                  <a:lnTo>
                    <a:pt x="32" y="374"/>
                  </a:lnTo>
                  <a:close/>
                  <a:moveTo>
                    <a:pt x="36" y="353"/>
                  </a:moveTo>
                  <a:cubicBezTo>
                    <a:pt x="34" y="353"/>
                    <a:pt x="34" y="353"/>
                    <a:pt x="34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4" y="351"/>
                    <a:pt x="34" y="351"/>
                    <a:pt x="34" y="351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6" y="351"/>
                    <a:pt x="36" y="351"/>
                    <a:pt x="36" y="351"/>
                  </a:cubicBezTo>
                  <a:cubicBezTo>
                    <a:pt x="37" y="353"/>
                    <a:pt x="37" y="353"/>
                    <a:pt x="37" y="353"/>
                  </a:cubicBezTo>
                  <a:lnTo>
                    <a:pt x="36" y="353"/>
                  </a:lnTo>
                  <a:close/>
                  <a:moveTo>
                    <a:pt x="37" y="355"/>
                  </a:moveTo>
                  <a:cubicBezTo>
                    <a:pt x="37" y="355"/>
                    <a:pt x="37" y="355"/>
                    <a:pt x="37" y="355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7"/>
                    <a:pt x="36" y="357"/>
                    <a:pt x="36" y="357"/>
                  </a:cubicBezTo>
                  <a:cubicBezTo>
                    <a:pt x="35" y="357"/>
                    <a:pt x="35" y="357"/>
                    <a:pt x="35" y="357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34" y="355"/>
                    <a:pt x="34" y="355"/>
                    <a:pt x="34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6" y="355"/>
                    <a:pt x="36" y="355"/>
                    <a:pt x="36" y="355"/>
                  </a:cubicBezTo>
                  <a:lnTo>
                    <a:pt x="37" y="355"/>
                  </a:lnTo>
                  <a:close/>
                  <a:moveTo>
                    <a:pt x="36" y="345"/>
                  </a:moveTo>
                  <a:cubicBezTo>
                    <a:pt x="36" y="345"/>
                    <a:pt x="36" y="345"/>
                    <a:pt x="36" y="345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3" y="344"/>
                    <a:pt x="33" y="344"/>
                    <a:pt x="33" y="344"/>
                  </a:cubicBezTo>
                  <a:cubicBezTo>
                    <a:pt x="34" y="344"/>
                    <a:pt x="34" y="344"/>
                    <a:pt x="34" y="344"/>
                  </a:cubicBezTo>
                  <a:cubicBezTo>
                    <a:pt x="35" y="344"/>
                    <a:pt x="35" y="344"/>
                    <a:pt x="35" y="344"/>
                  </a:cubicBezTo>
                  <a:cubicBezTo>
                    <a:pt x="36" y="344"/>
                    <a:pt x="36" y="344"/>
                    <a:pt x="36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5"/>
                    <a:pt x="37" y="345"/>
                    <a:pt x="37" y="345"/>
                  </a:cubicBezTo>
                  <a:lnTo>
                    <a:pt x="36" y="345"/>
                  </a:lnTo>
                  <a:close/>
                  <a:moveTo>
                    <a:pt x="36" y="363"/>
                  </a:moveTo>
                  <a:cubicBezTo>
                    <a:pt x="34" y="364"/>
                    <a:pt x="34" y="364"/>
                    <a:pt x="34" y="364"/>
                  </a:cubicBezTo>
                  <a:cubicBezTo>
                    <a:pt x="34" y="364"/>
                    <a:pt x="34" y="364"/>
                    <a:pt x="34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3"/>
                    <a:pt x="33" y="363"/>
                    <a:pt x="33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2"/>
                    <a:pt x="34" y="362"/>
                    <a:pt x="34" y="362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7" y="363"/>
                    <a:pt x="37" y="363"/>
                    <a:pt x="37" y="363"/>
                  </a:cubicBezTo>
                  <a:lnTo>
                    <a:pt x="36" y="363"/>
                  </a:lnTo>
                  <a:close/>
                  <a:moveTo>
                    <a:pt x="37" y="348"/>
                  </a:moveTo>
                  <a:cubicBezTo>
                    <a:pt x="37" y="347"/>
                    <a:pt x="37" y="347"/>
                    <a:pt x="37" y="347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38" y="349"/>
                    <a:pt x="38" y="349"/>
                    <a:pt x="38" y="349"/>
                  </a:cubicBezTo>
                  <a:lnTo>
                    <a:pt x="37" y="348"/>
                  </a:lnTo>
                  <a:close/>
                  <a:moveTo>
                    <a:pt x="39" y="338"/>
                  </a:moveTo>
                  <a:cubicBezTo>
                    <a:pt x="38" y="339"/>
                    <a:pt x="38" y="339"/>
                    <a:pt x="38" y="339"/>
                  </a:cubicBezTo>
                  <a:cubicBezTo>
                    <a:pt x="37" y="339"/>
                    <a:pt x="37" y="339"/>
                    <a:pt x="37" y="339"/>
                  </a:cubicBezTo>
                  <a:cubicBezTo>
                    <a:pt x="36" y="340"/>
                    <a:pt x="36" y="340"/>
                    <a:pt x="36" y="340"/>
                  </a:cubicBezTo>
                  <a:cubicBezTo>
                    <a:pt x="35" y="341"/>
                    <a:pt x="35" y="341"/>
                    <a:pt x="35" y="341"/>
                  </a:cubicBezTo>
                  <a:cubicBezTo>
                    <a:pt x="34" y="341"/>
                    <a:pt x="34" y="341"/>
                    <a:pt x="34" y="341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1" y="342"/>
                    <a:pt x="31" y="342"/>
                    <a:pt x="31" y="342"/>
                  </a:cubicBezTo>
                  <a:cubicBezTo>
                    <a:pt x="29" y="342"/>
                    <a:pt x="29" y="342"/>
                    <a:pt x="29" y="342"/>
                  </a:cubicBezTo>
                  <a:cubicBezTo>
                    <a:pt x="26" y="340"/>
                    <a:pt x="26" y="340"/>
                    <a:pt x="26" y="340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6" y="337"/>
                    <a:pt x="26" y="337"/>
                    <a:pt x="26" y="337"/>
                  </a:cubicBezTo>
                  <a:cubicBezTo>
                    <a:pt x="27" y="337"/>
                    <a:pt x="27" y="337"/>
                    <a:pt x="27" y="337"/>
                  </a:cubicBezTo>
                  <a:cubicBezTo>
                    <a:pt x="28" y="337"/>
                    <a:pt x="28" y="337"/>
                    <a:pt x="28" y="337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30" y="336"/>
                    <a:pt x="30" y="336"/>
                    <a:pt x="30" y="336"/>
                  </a:cubicBezTo>
                  <a:cubicBezTo>
                    <a:pt x="32" y="336"/>
                    <a:pt x="32" y="336"/>
                    <a:pt x="32" y="336"/>
                  </a:cubicBezTo>
                  <a:cubicBezTo>
                    <a:pt x="34" y="336"/>
                    <a:pt x="34" y="336"/>
                    <a:pt x="34" y="336"/>
                  </a:cubicBezTo>
                  <a:cubicBezTo>
                    <a:pt x="35" y="336"/>
                    <a:pt x="35" y="336"/>
                    <a:pt x="35" y="336"/>
                  </a:cubicBezTo>
                  <a:cubicBezTo>
                    <a:pt x="37" y="336"/>
                    <a:pt x="37" y="336"/>
                    <a:pt x="37" y="336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9" y="336"/>
                    <a:pt x="39" y="336"/>
                    <a:pt x="39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2" y="337"/>
                    <a:pt x="42" y="337"/>
                    <a:pt x="42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0" y="338"/>
                    <a:pt x="40" y="338"/>
                    <a:pt x="40" y="338"/>
                  </a:cubicBezTo>
                  <a:cubicBezTo>
                    <a:pt x="40" y="338"/>
                    <a:pt x="40" y="338"/>
                    <a:pt x="40" y="338"/>
                  </a:cubicBezTo>
                  <a:lnTo>
                    <a:pt x="39" y="338"/>
                  </a:lnTo>
                  <a:close/>
                  <a:moveTo>
                    <a:pt x="50" y="274"/>
                  </a:moveTo>
                  <a:cubicBezTo>
                    <a:pt x="48" y="270"/>
                    <a:pt x="48" y="270"/>
                    <a:pt x="48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51" y="270"/>
                    <a:pt x="51" y="270"/>
                    <a:pt x="51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2" y="272"/>
                    <a:pt x="52" y="272"/>
                    <a:pt x="52" y="272"/>
                  </a:cubicBezTo>
                  <a:cubicBezTo>
                    <a:pt x="51" y="273"/>
                    <a:pt x="51" y="273"/>
                    <a:pt x="51" y="273"/>
                  </a:cubicBezTo>
                  <a:lnTo>
                    <a:pt x="50" y="274"/>
                  </a:lnTo>
                  <a:close/>
                  <a:moveTo>
                    <a:pt x="53" y="281"/>
                  </a:moveTo>
                  <a:cubicBezTo>
                    <a:pt x="51" y="281"/>
                    <a:pt x="51" y="281"/>
                    <a:pt x="51" y="281"/>
                  </a:cubicBezTo>
                  <a:cubicBezTo>
                    <a:pt x="49" y="281"/>
                    <a:pt x="49" y="281"/>
                    <a:pt x="49" y="281"/>
                  </a:cubicBezTo>
                  <a:cubicBezTo>
                    <a:pt x="47" y="281"/>
                    <a:pt x="47" y="281"/>
                    <a:pt x="47" y="281"/>
                  </a:cubicBezTo>
                  <a:cubicBezTo>
                    <a:pt x="48" y="280"/>
                    <a:pt x="48" y="280"/>
                    <a:pt x="48" y="280"/>
                  </a:cubicBezTo>
                  <a:cubicBezTo>
                    <a:pt x="49" y="279"/>
                    <a:pt x="49" y="279"/>
                    <a:pt x="49" y="279"/>
                  </a:cubicBezTo>
                  <a:cubicBezTo>
                    <a:pt x="50" y="277"/>
                    <a:pt x="50" y="277"/>
                    <a:pt x="50" y="277"/>
                  </a:cubicBezTo>
                  <a:lnTo>
                    <a:pt x="53" y="281"/>
                  </a:lnTo>
                  <a:close/>
                  <a:moveTo>
                    <a:pt x="48" y="274"/>
                  </a:moveTo>
                  <a:cubicBezTo>
                    <a:pt x="49" y="275"/>
                    <a:pt x="49" y="275"/>
                    <a:pt x="49" y="275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7" y="277"/>
                    <a:pt x="47" y="277"/>
                    <a:pt x="47" y="277"/>
                  </a:cubicBezTo>
                  <a:cubicBezTo>
                    <a:pt x="46" y="278"/>
                    <a:pt x="46" y="278"/>
                    <a:pt x="46" y="278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1"/>
                    <a:pt x="46" y="271"/>
                    <a:pt x="46" y="271"/>
                  </a:cubicBezTo>
                  <a:lnTo>
                    <a:pt x="48" y="274"/>
                  </a:lnTo>
                  <a:close/>
                  <a:moveTo>
                    <a:pt x="44" y="271"/>
                  </a:moveTo>
                  <a:cubicBezTo>
                    <a:pt x="42" y="273"/>
                    <a:pt x="42" y="273"/>
                    <a:pt x="42" y="273"/>
                  </a:cubicBezTo>
                  <a:cubicBezTo>
                    <a:pt x="41" y="274"/>
                    <a:pt x="41" y="274"/>
                    <a:pt x="41" y="274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4" y="270"/>
                    <a:pt x="44" y="270"/>
                    <a:pt x="44" y="270"/>
                  </a:cubicBezTo>
                  <a:lnTo>
                    <a:pt x="44" y="271"/>
                  </a:lnTo>
                  <a:close/>
                  <a:moveTo>
                    <a:pt x="42" y="288"/>
                  </a:moveTo>
                  <a:cubicBezTo>
                    <a:pt x="44" y="288"/>
                    <a:pt x="44" y="288"/>
                    <a:pt x="44" y="288"/>
                  </a:cubicBezTo>
                  <a:cubicBezTo>
                    <a:pt x="46" y="288"/>
                    <a:pt x="46" y="288"/>
                    <a:pt x="46" y="288"/>
                  </a:cubicBezTo>
                  <a:cubicBezTo>
                    <a:pt x="47" y="288"/>
                    <a:pt x="47" y="288"/>
                    <a:pt x="47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49" y="289"/>
                    <a:pt x="49" y="289"/>
                    <a:pt x="49" y="289"/>
                  </a:cubicBezTo>
                  <a:cubicBezTo>
                    <a:pt x="48" y="290"/>
                    <a:pt x="48" y="290"/>
                    <a:pt x="48" y="290"/>
                  </a:cubicBezTo>
                  <a:cubicBezTo>
                    <a:pt x="47" y="290"/>
                    <a:pt x="47" y="290"/>
                    <a:pt x="47" y="290"/>
                  </a:cubicBezTo>
                  <a:cubicBezTo>
                    <a:pt x="46" y="291"/>
                    <a:pt x="46" y="291"/>
                    <a:pt x="46" y="291"/>
                  </a:cubicBezTo>
                  <a:cubicBezTo>
                    <a:pt x="44" y="292"/>
                    <a:pt x="44" y="292"/>
                    <a:pt x="44" y="292"/>
                  </a:cubicBezTo>
                  <a:cubicBezTo>
                    <a:pt x="43" y="293"/>
                    <a:pt x="43" y="293"/>
                    <a:pt x="43" y="293"/>
                  </a:cubicBezTo>
                  <a:cubicBezTo>
                    <a:pt x="42" y="291"/>
                    <a:pt x="42" y="291"/>
                    <a:pt x="42" y="291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8" y="288"/>
                    <a:pt x="38" y="288"/>
                    <a:pt x="38" y="288"/>
                  </a:cubicBezTo>
                  <a:cubicBezTo>
                    <a:pt x="40" y="288"/>
                    <a:pt x="40" y="288"/>
                    <a:pt x="40" y="288"/>
                  </a:cubicBezTo>
                  <a:lnTo>
                    <a:pt x="42" y="288"/>
                  </a:lnTo>
                  <a:close/>
                  <a:moveTo>
                    <a:pt x="43" y="303"/>
                  </a:moveTo>
                  <a:cubicBezTo>
                    <a:pt x="44" y="303"/>
                    <a:pt x="44" y="303"/>
                    <a:pt x="44" y="303"/>
                  </a:cubicBezTo>
                  <a:cubicBezTo>
                    <a:pt x="45" y="303"/>
                    <a:pt x="45" y="303"/>
                    <a:pt x="45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8" y="303"/>
                    <a:pt x="48" y="303"/>
                    <a:pt x="48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50" y="303"/>
                    <a:pt x="50" y="303"/>
                    <a:pt x="50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4" y="306"/>
                    <a:pt x="44" y="306"/>
                    <a:pt x="44" y="306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2" y="307"/>
                    <a:pt x="42" y="307"/>
                    <a:pt x="42" y="307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0" y="308"/>
                    <a:pt x="40" y="308"/>
                    <a:pt x="40" y="308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35" y="304"/>
                    <a:pt x="35" y="304"/>
                    <a:pt x="35" y="304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4" y="303"/>
                    <a:pt x="34" y="303"/>
                    <a:pt x="34" y="303"/>
                  </a:cubicBezTo>
                  <a:cubicBezTo>
                    <a:pt x="36" y="303"/>
                    <a:pt x="36" y="303"/>
                    <a:pt x="36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8" y="303"/>
                    <a:pt x="38" y="303"/>
                    <a:pt x="38" y="303"/>
                  </a:cubicBezTo>
                  <a:cubicBezTo>
                    <a:pt x="39" y="303"/>
                    <a:pt x="39" y="303"/>
                    <a:pt x="39" y="303"/>
                  </a:cubicBezTo>
                  <a:cubicBezTo>
                    <a:pt x="41" y="303"/>
                    <a:pt x="41" y="303"/>
                    <a:pt x="41" y="303"/>
                  </a:cubicBezTo>
                  <a:lnTo>
                    <a:pt x="43" y="303"/>
                  </a:lnTo>
                  <a:close/>
                  <a:moveTo>
                    <a:pt x="47" y="360"/>
                  </a:moveTo>
                  <a:cubicBezTo>
                    <a:pt x="47" y="357"/>
                    <a:pt x="47" y="357"/>
                    <a:pt x="47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48" y="361"/>
                    <a:pt x="48" y="361"/>
                    <a:pt x="48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lnTo>
                    <a:pt x="47" y="360"/>
                  </a:lnTo>
                  <a:close/>
                  <a:moveTo>
                    <a:pt x="47" y="349"/>
                  </a:moveTo>
                  <a:cubicBezTo>
                    <a:pt x="47" y="347"/>
                    <a:pt x="47" y="347"/>
                    <a:pt x="47" y="347"/>
                  </a:cubicBezTo>
                  <a:cubicBezTo>
                    <a:pt x="47" y="346"/>
                    <a:pt x="47" y="346"/>
                    <a:pt x="47" y="346"/>
                  </a:cubicBezTo>
                  <a:cubicBezTo>
                    <a:pt x="49" y="348"/>
                    <a:pt x="49" y="348"/>
                    <a:pt x="49" y="348"/>
                  </a:cubicBezTo>
                  <a:cubicBezTo>
                    <a:pt x="49" y="349"/>
                    <a:pt x="49" y="349"/>
                    <a:pt x="49" y="349"/>
                  </a:cubicBezTo>
                  <a:cubicBezTo>
                    <a:pt x="48" y="349"/>
                    <a:pt x="48" y="349"/>
                    <a:pt x="48" y="349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lnTo>
                    <a:pt x="47" y="349"/>
                  </a:lnTo>
                  <a:close/>
                  <a:moveTo>
                    <a:pt x="49" y="324"/>
                  </a:moveTo>
                  <a:cubicBezTo>
                    <a:pt x="48" y="326"/>
                    <a:pt x="48" y="326"/>
                    <a:pt x="48" y="326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9"/>
                    <a:pt x="48" y="329"/>
                    <a:pt x="48" y="329"/>
                  </a:cubicBezTo>
                  <a:cubicBezTo>
                    <a:pt x="48" y="330"/>
                    <a:pt x="48" y="330"/>
                    <a:pt x="48" y="330"/>
                  </a:cubicBezTo>
                  <a:cubicBezTo>
                    <a:pt x="47" y="332"/>
                    <a:pt x="47" y="332"/>
                    <a:pt x="47" y="332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47" y="334"/>
                    <a:pt x="47" y="334"/>
                    <a:pt x="47" y="334"/>
                  </a:cubicBezTo>
                  <a:cubicBezTo>
                    <a:pt x="46" y="333"/>
                    <a:pt x="46" y="333"/>
                    <a:pt x="46" y="333"/>
                  </a:cubicBezTo>
                  <a:cubicBezTo>
                    <a:pt x="37" y="327"/>
                    <a:pt x="37" y="327"/>
                    <a:pt x="37" y="327"/>
                  </a:cubicBezTo>
                  <a:cubicBezTo>
                    <a:pt x="38" y="326"/>
                    <a:pt x="38" y="326"/>
                    <a:pt x="38" y="326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0" y="325"/>
                    <a:pt x="40" y="325"/>
                    <a:pt x="40" y="325"/>
                  </a:cubicBezTo>
                  <a:cubicBezTo>
                    <a:pt x="42" y="324"/>
                    <a:pt x="42" y="324"/>
                    <a:pt x="42" y="324"/>
                  </a:cubicBezTo>
                  <a:cubicBezTo>
                    <a:pt x="43" y="324"/>
                    <a:pt x="43" y="324"/>
                    <a:pt x="43" y="324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5" y="323"/>
                    <a:pt x="45" y="323"/>
                    <a:pt x="45" y="323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0"/>
                    <a:pt x="49" y="320"/>
                    <a:pt x="49" y="320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2"/>
                    <a:pt x="49" y="322"/>
                    <a:pt x="49" y="322"/>
                  </a:cubicBezTo>
                  <a:lnTo>
                    <a:pt x="49" y="324"/>
                  </a:lnTo>
                  <a:close/>
                  <a:moveTo>
                    <a:pt x="47" y="315"/>
                  </a:moveTo>
                  <a:cubicBezTo>
                    <a:pt x="42" y="310"/>
                    <a:pt x="42" y="310"/>
                    <a:pt x="42" y="310"/>
                  </a:cubicBezTo>
                  <a:cubicBezTo>
                    <a:pt x="42" y="310"/>
                    <a:pt x="42" y="310"/>
                    <a:pt x="42" y="310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3" y="309"/>
                    <a:pt x="43" y="309"/>
                    <a:pt x="43" y="309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8" y="306"/>
                    <a:pt x="48" y="306"/>
                    <a:pt x="48" y="306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50" y="304"/>
                    <a:pt x="50" y="304"/>
                    <a:pt x="50" y="304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4"/>
                    <a:pt x="52" y="304"/>
                    <a:pt x="52" y="304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2" y="306"/>
                    <a:pt x="52" y="306"/>
                    <a:pt x="52" y="306"/>
                  </a:cubicBezTo>
                  <a:cubicBezTo>
                    <a:pt x="51" y="307"/>
                    <a:pt x="51" y="307"/>
                    <a:pt x="51" y="307"/>
                  </a:cubicBezTo>
                  <a:cubicBezTo>
                    <a:pt x="51" y="308"/>
                    <a:pt x="51" y="308"/>
                    <a:pt x="51" y="308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10"/>
                    <a:pt x="51" y="310"/>
                    <a:pt x="51" y="310"/>
                  </a:cubicBezTo>
                  <a:cubicBezTo>
                    <a:pt x="51" y="311"/>
                    <a:pt x="51" y="311"/>
                    <a:pt x="51" y="312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6"/>
                    <a:pt x="50" y="316"/>
                    <a:pt x="50" y="316"/>
                  </a:cubicBezTo>
                  <a:cubicBezTo>
                    <a:pt x="50" y="317"/>
                    <a:pt x="50" y="317"/>
                    <a:pt x="50" y="317"/>
                  </a:cubicBezTo>
                  <a:lnTo>
                    <a:pt x="47" y="315"/>
                  </a:lnTo>
                  <a:close/>
                  <a:moveTo>
                    <a:pt x="40" y="311"/>
                  </a:moveTo>
                  <a:cubicBezTo>
                    <a:pt x="40" y="311"/>
                    <a:pt x="40" y="311"/>
                    <a:pt x="40" y="311"/>
                  </a:cubicBezTo>
                  <a:cubicBezTo>
                    <a:pt x="40" y="311"/>
                    <a:pt x="40" y="311"/>
                    <a:pt x="40" y="311"/>
                  </a:cubicBezTo>
                  <a:cubicBezTo>
                    <a:pt x="48" y="318"/>
                    <a:pt x="48" y="318"/>
                    <a:pt x="48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44" y="318"/>
                    <a:pt x="44" y="318"/>
                    <a:pt x="44" y="318"/>
                  </a:cubicBezTo>
                  <a:cubicBezTo>
                    <a:pt x="42" y="318"/>
                    <a:pt x="42" y="318"/>
                    <a:pt x="42" y="318"/>
                  </a:cubicBezTo>
                  <a:cubicBezTo>
                    <a:pt x="40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9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6" y="318"/>
                    <a:pt x="36" y="318"/>
                    <a:pt x="36" y="318"/>
                  </a:cubicBezTo>
                  <a:cubicBezTo>
                    <a:pt x="35" y="318"/>
                    <a:pt x="35" y="318"/>
                    <a:pt x="35" y="318"/>
                  </a:cubicBezTo>
                  <a:cubicBezTo>
                    <a:pt x="32" y="318"/>
                    <a:pt x="32" y="318"/>
                    <a:pt x="32" y="318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30" y="318"/>
                    <a:pt x="30" y="318"/>
                    <a:pt x="30" y="318"/>
                  </a:cubicBezTo>
                  <a:cubicBezTo>
                    <a:pt x="28" y="318"/>
                    <a:pt x="28" y="318"/>
                    <a:pt x="28" y="318"/>
                  </a:cubicBezTo>
                  <a:cubicBezTo>
                    <a:pt x="29" y="317"/>
                    <a:pt x="29" y="317"/>
                    <a:pt x="29" y="317"/>
                  </a:cubicBezTo>
                  <a:cubicBezTo>
                    <a:pt x="30" y="317"/>
                    <a:pt x="30" y="317"/>
                    <a:pt x="30" y="317"/>
                  </a:cubicBezTo>
                  <a:cubicBezTo>
                    <a:pt x="31" y="317"/>
                    <a:pt x="31" y="317"/>
                    <a:pt x="31" y="317"/>
                  </a:cubicBezTo>
                  <a:cubicBezTo>
                    <a:pt x="32" y="316"/>
                    <a:pt x="32" y="316"/>
                    <a:pt x="32" y="316"/>
                  </a:cubicBezTo>
                  <a:cubicBezTo>
                    <a:pt x="33" y="315"/>
                    <a:pt x="33" y="315"/>
                    <a:pt x="33" y="315"/>
                  </a:cubicBezTo>
                  <a:cubicBezTo>
                    <a:pt x="34" y="314"/>
                    <a:pt x="34" y="314"/>
                    <a:pt x="34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7" y="313"/>
                    <a:pt x="37" y="313"/>
                    <a:pt x="37" y="313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11"/>
                    <a:pt x="39" y="311"/>
                    <a:pt x="39" y="311"/>
                  </a:cubicBezTo>
                  <a:lnTo>
                    <a:pt x="40" y="311"/>
                  </a:lnTo>
                  <a:close/>
                  <a:moveTo>
                    <a:pt x="28" y="320"/>
                  </a:moveTo>
                  <a:cubicBezTo>
                    <a:pt x="29" y="320"/>
                    <a:pt x="29" y="320"/>
                    <a:pt x="29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3" y="320"/>
                    <a:pt x="33" y="320"/>
                    <a:pt x="33" y="320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7" y="320"/>
                    <a:pt x="37" y="320"/>
                    <a:pt x="37" y="320"/>
                  </a:cubicBezTo>
                  <a:cubicBezTo>
                    <a:pt x="38" y="320"/>
                    <a:pt x="38" y="320"/>
                    <a:pt x="38" y="320"/>
                  </a:cubicBezTo>
                  <a:cubicBezTo>
                    <a:pt x="40" y="320"/>
                    <a:pt x="40" y="320"/>
                    <a:pt x="40" y="320"/>
                  </a:cubicBezTo>
                  <a:cubicBezTo>
                    <a:pt x="41" y="320"/>
                    <a:pt x="41" y="320"/>
                    <a:pt x="41" y="320"/>
                  </a:cubicBezTo>
                  <a:cubicBezTo>
                    <a:pt x="42" y="320"/>
                    <a:pt x="42" y="320"/>
                    <a:pt x="42" y="320"/>
                  </a:cubicBezTo>
                  <a:cubicBezTo>
                    <a:pt x="44" y="320"/>
                    <a:pt x="44" y="320"/>
                    <a:pt x="44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5" y="321"/>
                    <a:pt x="45" y="321"/>
                    <a:pt x="45" y="321"/>
                  </a:cubicBezTo>
                  <a:cubicBezTo>
                    <a:pt x="44" y="321"/>
                    <a:pt x="44" y="321"/>
                    <a:pt x="44" y="321"/>
                  </a:cubicBezTo>
                  <a:cubicBezTo>
                    <a:pt x="43" y="322"/>
                    <a:pt x="43" y="322"/>
                    <a:pt x="43" y="322"/>
                  </a:cubicBezTo>
                  <a:cubicBezTo>
                    <a:pt x="42" y="322"/>
                    <a:pt x="42" y="322"/>
                    <a:pt x="42" y="322"/>
                  </a:cubicBezTo>
                  <a:cubicBezTo>
                    <a:pt x="41" y="323"/>
                    <a:pt x="41" y="323"/>
                    <a:pt x="41" y="323"/>
                  </a:cubicBezTo>
                  <a:cubicBezTo>
                    <a:pt x="40" y="323"/>
                    <a:pt x="40" y="323"/>
                    <a:pt x="40" y="323"/>
                  </a:cubicBezTo>
                  <a:cubicBezTo>
                    <a:pt x="39" y="324"/>
                    <a:pt x="39" y="324"/>
                    <a:pt x="39" y="324"/>
                  </a:cubicBezTo>
                  <a:cubicBezTo>
                    <a:pt x="38" y="324"/>
                    <a:pt x="38" y="324"/>
                    <a:pt x="38" y="324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4"/>
                    <a:pt x="34" y="324"/>
                    <a:pt x="34" y="324"/>
                  </a:cubicBezTo>
                  <a:cubicBezTo>
                    <a:pt x="30" y="322"/>
                    <a:pt x="30" y="322"/>
                    <a:pt x="30" y="322"/>
                  </a:cubicBezTo>
                  <a:cubicBezTo>
                    <a:pt x="28" y="320"/>
                    <a:pt x="28" y="320"/>
                    <a:pt x="28" y="320"/>
                  </a:cubicBezTo>
                  <a:close/>
                  <a:moveTo>
                    <a:pt x="34" y="328"/>
                  </a:moveTo>
                  <a:cubicBezTo>
                    <a:pt x="35" y="328"/>
                    <a:pt x="35" y="328"/>
                    <a:pt x="35" y="328"/>
                  </a:cubicBezTo>
                  <a:cubicBezTo>
                    <a:pt x="35" y="328"/>
                    <a:pt x="35" y="328"/>
                    <a:pt x="35" y="328"/>
                  </a:cubicBezTo>
                  <a:cubicBezTo>
                    <a:pt x="41" y="332"/>
                    <a:pt x="41" y="332"/>
                    <a:pt x="41" y="332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2" y="334"/>
                    <a:pt x="42" y="334"/>
                    <a:pt x="42" y="334"/>
                  </a:cubicBezTo>
                  <a:cubicBezTo>
                    <a:pt x="41" y="334"/>
                    <a:pt x="41" y="334"/>
                    <a:pt x="41" y="334"/>
                  </a:cubicBezTo>
                  <a:cubicBezTo>
                    <a:pt x="40" y="334"/>
                    <a:pt x="40" y="334"/>
                    <a:pt x="40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7" y="334"/>
                    <a:pt x="37" y="334"/>
                    <a:pt x="37" y="334"/>
                  </a:cubicBezTo>
                  <a:cubicBezTo>
                    <a:pt x="36" y="335"/>
                    <a:pt x="36" y="335"/>
                    <a:pt x="36" y="335"/>
                  </a:cubicBezTo>
                  <a:cubicBezTo>
                    <a:pt x="35" y="335"/>
                    <a:pt x="35" y="335"/>
                    <a:pt x="35" y="335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32" y="335"/>
                    <a:pt x="32" y="335"/>
                    <a:pt x="32" y="335"/>
                  </a:cubicBezTo>
                  <a:cubicBezTo>
                    <a:pt x="30" y="335"/>
                    <a:pt x="30" y="335"/>
                    <a:pt x="30" y="335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7" y="335"/>
                    <a:pt x="27" y="335"/>
                    <a:pt x="27" y="335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5" y="335"/>
                    <a:pt x="25" y="335"/>
                    <a:pt x="25" y="335"/>
                  </a:cubicBezTo>
                  <a:cubicBezTo>
                    <a:pt x="24" y="335"/>
                    <a:pt x="24" y="335"/>
                    <a:pt x="24" y="335"/>
                  </a:cubicBezTo>
                  <a:cubicBezTo>
                    <a:pt x="22" y="335"/>
                    <a:pt x="22" y="335"/>
                    <a:pt x="22" y="335"/>
                  </a:cubicBezTo>
                  <a:cubicBezTo>
                    <a:pt x="23" y="334"/>
                    <a:pt x="23" y="334"/>
                    <a:pt x="23" y="33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3"/>
                    <a:pt x="24" y="333"/>
                    <a:pt x="24" y="333"/>
                  </a:cubicBezTo>
                  <a:cubicBezTo>
                    <a:pt x="25" y="333"/>
                    <a:pt x="25" y="333"/>
                    <a:pt x="25" y="333"/>
                  </a:cubicBezTo>
                  <a:cubicBezTo>
                    <a:pt x="26" y="333"/>
                    <a:pt x="26" y="333"/>
                    <a:pt x="26" y="333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32" y="330"/>
                    <a:pt x="32" y="330"/>
                    <a:pt x="32" y="330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4" y="329"/>
                    <a:pt x="34" y="329"/>
                    <a:pt x="34" y="329"/>
                  </a:cubicBezTo>
                  <a:lnTo>
                    <a:pt x="34" y="328"/>
                  </a:lnTo>
                  <a:close/>
                  <a:moveTo>
                    <a:pt x="41" y="359"/>
                  </a:moveTo>
                  <a:cubicBezTo>
                    <a:pt x="41" y="360"/>
                    <a:pt x="41" y="360"/>
                    <a:pt x="41" y="360"/>
                  </a:cubicBezTo>
                  <a:cubicBezTo>
                    <a:pt x="41" y="360"/>
                    <a:pt x="41" y="360"/>
                    <a:pt x="41" y="360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8"/>
                    <a:pt x="40" y="358"/>
                    <a:pt x="40" y="358"/>
                  </a:cubicBezTo>
                  <a:cubicBezTo>
                    <a:pt x="40" y="357"/>
                    <a:pt x="40" y="357"/>
                    <a:pt x="40" y="357"/>
                  </a:cubicBezTo>
                  <a:cubicBezTo>
                    <a:pt x="41" y="359"/>
                    <a:pt x="41" y="359"/>
                    <a:pt x="41" y="359"/>
                  </a:cubicBezTo>
                  <a:close/>
                  <a:moveTo>
                    <a:pt x="43" y="357"/>
                  </a:moveTo>
                  <a:cubicBezTo>
                    <a:pt x="43" y="357"/>
                    <a:pt x="43" y="357"/>
                    <a:pt x="43" y="357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4" y="355"/>
                    <a:pt x="44" y="355"/>
                    <a:pt x="44" y="355"/>
                  </a:cubicBezTo>
                  <a:cubicBezTo>
                    <a:pt x="43" y="356"/>
                    <a:pt x="43" y="356"/>
                    <a:pt x="43" y="356"/>
                  </a:cubicBezTo>
                  <a:lnTo>
                    <a:pt x="43" y="357"/>
                  </a:lnTo>
                  <a:close/>
                  <a:moveTo>
                    <a:pt x="44" y="359"/>
                  </a:moveTo>
                  <a:cubicBezTo>
                    <a:pt x="44" y="358"/>
                    <a:pt x="44" y="358"/>
                    <a:pt x="44" y="358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7"/>
                    <a:pt x="45" y="357"/>
                    <a:pt x="45" y="357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9"/>
                    <a:pt x="45" y="359"/>
                    <a:pt x="45" y="359"/>
                  </a:cubicBezTo>
                  <a:cubicBezTo>
                    <a:pt x="45" y="360"/>
                    <a:pt x="45" y="360"/>
                    <a:pt x="45" y="360"/>
                  </a:cubicBezTo>
                  <a:cubicBezTo>
                    <a:pt x="45" y="361"/>
                    <a:pt x="45" y="361"/>
                    <a:pt x="45" y="361"/>
                  </a:cubicBezTo>
                  <a:cubicBezTo>
                    <a:pt x="44" y="359"/>
                    <a:pt x="44" y="359"/>
                    <a:pt x="44" y="359"/>
                  </a:cubicBezTo>
                  <a:close/>
                  <a:moveTo>
                    <a:pt x="48" y="369"/>
                  </a:moveTo>
                  <a:cubicBezTo>
                    <a:pt x="47" y="370"/>
                    <a:pt x="47" y="370"/>
                    <a:pt x="47" y="370"/>
                  </a:cubicBezTo>
                  <a:cubicBezTo>
                    <a:pt x="47" y="370"/>
                    <a:pt x="47" y="370"/>
                    <a:pt x="47" y="370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5" y="372"/>
                    <a:pt x="45" y="372"/>
                    <a:pt x="45" y="372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0"/>
                    <a:pt x="46" y="370"/>
                    <a:pt x="46" y="370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8"/>
                    <a:pt x="46" y="368"/>
                    <a:pt x="46" y="368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48" y="369"/>
                    <a:pt x="48" y="369"/>
                    <a:pt x="48" y="369"/>
                  </a:cubicBezTo>
                  <a:close/>
                  <a:moveTo>
                    <a:pt x="51" y="365"/>
                  </a:moveTo>
                  <a:cubicBezTo>
                    <a:pt x="50" y="366"/>
                    <a:pt x="50" y="366"/>
                    <a:pt x="50" y="366"/>
                  </a:cubicBezTo>
                  <a:cubicBezTo>
                    <a:pt x="50" y="367"/>
                    <a:pt x="50" y="367"/>
                    <a:pt x="50" y="367"/>
                  </a:cubicBezTo>
                  <a:cubicBezTo>
                    <a:pt x="49" y="368"/>
                    <a:pt x="49" y="368"/>
                    <a:pt x="49" y="368"/>
                  </a:cubicBezTo>
                  <a:cubicBezTo>
                    <a:pt x="49" y="366"/>
                    <a:pt x="49" y="366"/>
                    <a:pt x="49" y="366"/>
                  </a:cubicBezTo>
                  <a:cubicBezTo>
                    <a:pt x="48" y="365"/>
                    <a:pt x="48" y="365"/>
                    <a:pt x="48" y="365"/>
                  </a:cubicBezTo>
                  <a:cubicBezTo>
                    <a:pt x="49" y="365"/>
                    <a:pt x="49" y="365"/>
                    <a:pt x="49" y="365"/>
                  </a:cubicBezTo>
                  <a:cubicBezTo>
                    <a:pt x="51" y="365"/>
                    <a:pt x="51" y="365"/>
                    <a:pt x="51" y="365"/>
                  </a:cubicBezTo>
                  <a:cubicBezTo>
                    <a:pt x="52" y="365"/>
                    <a:pt x="52" y="365"/>
                    <a:pt x="52" y="365"/>
                  </a:cubicBezTo>
                  <a:lnTo>
                    <a:pt x="51" y="365"/>
                  </a:lnTo>
                  <a:close/>
                  <a:moveTo>
                    <a:pt x="51" y="363"/>
                  </a:moveTo>
                  <a:cubicBezTo>
                    <a:pt x="50" y="363"/>
                    <a:pt x="50" y="363"/>
                    <a:pt x="50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2" y="363"/>
                    <a:pt x="52" y="363"/>
                    <a:pt x="52" y="363"/>
                  </a:cubicBezTo>
                  <a:lnTo>
                    <a:pt x="51" y="363"/>
                  </a:lnTo>
                  <a:close/>
                  <a:moveTo>
                    <a:pt x="53" y="289"/>
                  </a:moveTo>
                  <a:cubicBezTo>
                    <a:pt x="53" y="290"/>
                    <a:pt x="53" y="290"/>
                    <a:pt x="53" y="290"/>
                  </a:cubicBezTo>
                  <a:cubicBezTo>
                    <a:pt x="53" y="291"/>
                    <a:pt x="53" y="291"/>
                    <a:pt x="53" y="291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4"/>
                    <a:pt x="53" y="294"/>
                    <a:pt x="53" y="294"/>
                  </a:cubicBezTo>
                  <a:cubicBezTo>
                    <a:pt x="53" y="296"/>
                    <a:pt x="53" y="296"/>
                    <a:pt x="53" y="296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2" y="297"/>
                    <a:pt x="52" y="297"/>
                    <a:pt x="52" y="297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52" y="300"/>
                    <a:pt x="52" y="300"/>
                    <a:pt x="52" y="300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7" y="292"/>
                    <a:pt x="47" y="292"/>
                    <a:pt x="47" y="292"/>
                  </a:cubicBezTo>
                  <a:cubicBezTo>
                    <a:pt x="48" y="292"/>
                    <a:pt x="48" y="292"/>
                    <a:pt x="48" y="292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50" y="290"/>
                    <a:pt x="50" y="290"/>
                    <a:pt x="50" y="290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3" y="289"/>
                    <a:pt x="53" y="289"/>
                    <a:pt x="53" y="289"/>
                  </a:cubicBezTo>
                  <a:cubicBezTo>
                    <a:pt x="53" y="288"/>
                    <a:pt x="53" y="288"/>
                    <a:pt x="53" y="288"/>
                  </a:cubicBezTo>
                  <a:lnTo>
                    <a:pt x="53" y="289"/>
                  </a:lnTo>
                  <a:close/>
                  <a:moveTo>
                    <a:pt x="54" y="275"/>
                  </a:moveTo>
                  <a:cubicBezTo>
                    <a:pt x="54" y="277"/>
                    <a:pt x="54" y="277"/>
                    <a:pt x="54" y="277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3" y="274"/>
                    <a:pt x="53" y="274"/>
                    <a:pt x="53" y="274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4" y="274"/>
                    <a:pt x="54" y="274"/>
                    <a:pt x="54" y="274"/>
                  </a:cubicBezTo>
                  <a:lnTo>
                    <a:pt x="54" y="275"/>
                  </a:lnTo>
                  <a:close/>
                  <a:moveTo>
                    <a:pt x="55" y="361"/>
                  </a:moveTo>
                  <a:cubicBezTo>
                    <a:pt x="55" y="361"/>
                    <a:pt x="55" y="361"/>
                    <a:pt x="55" y="361"/>
                  </a:cubicBezTo>
                  <a:cubicBezTo>
                    <a:pt x="55" y="360"/>
                    <a:pt x="55" y="360"/>
                    <a:pt x="55" y="360"/>
                  </a:cubicBezTo>
                  <a:cubicBezTo>
                    <a:pt x="55" y="359"/>
                    <a:pt x="55" y="359"/>
                    <a:pt x="55" y="359"/>
                  </a:cubicBezTo>
                  <a:cubicBezTo>
                    <a:pt x="55" y="358"/>
                    <a:pt x="55" y="358"/>
                    <a:pt x="55" y="358"/>
                  </a:cubicBezTo>
                  <a:cubicBezTo>
                    <a:pt x="55" y="356"/>
                    <a:pt x="55" y="356"/>
                    <a:pt x="55" y="356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60"/>
                    <a:pt x="56" y="360"/>
                    <a:pt x="56" y="360"/>
                  </a:cubicBezTo>
                  <a:lnTo>
                    <a:pt x="55" y="361"/>
                  </a:lnTo>
                  <a:close/>
                  <a:moveTo>
                    <a:pt x="59" y="355"/>
                  </a:moveTo>
                  <a:cubicBezTo>
                    <a:pt x="59" y="356"/>
                    <a:pt x="59" y="356"/>
                    <a:pt x="59" y="356"/>
                  </a:cubicBezTo>
                  <a:cubicBezTo>
                    <a:pt x="58" y="356"/>
                    <a:pt x="58" y="356"/>
                    <a:pt x="58" y="356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8" y="354"/>
                    <a:pt x="58" y="354"/>
                    <a:pt x="58" y="354"/>
                  </a:cubicBezTo>
                  <a:cubicBezTo>
                    <a:pt x="59" y="354"/>
                    <a:pt x="59" y="354"/>
                    <a:pt x="59" y="354"/>
                  </a:cubicBezTo>
                  <a:lnTo>
                    <a:pt x="59" y="355"/>
                  </a:lnTo>
                  <a:close/>
                  <a:moveTo>
                    <a:pt x="60" y="363"/>
                  </a:moveTo>
                  <a:cubicBezTo>
                    <a:pt x="58" y="363"/>
                    <a:pt x="58" y="363"/>
                    <a:pt x="58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61"/>
                    <a:pt x="57" y="361"/>
                    <a:pt x="57" y="361"/>
                  </a:cubicBezTo>
                  <a:cubicBezTo>
                    <a:pt x="58" y="360"/>
                    <a:pt x="58" y="360"/>
                    <a:pt x="58" y="360"/>
                  </a:cubicBezTo>
                  <a:lnTo>
                    <a:pt x="60" y="363"/>
                  </a:lnTo>
                  <a:close/>
                  <a:moveTo>
                    <a:pt x="59" y="352"/>
                  </a:moveTo>
                  <a:cubicBezTo>
                    <a:pt x="58" y="353"/>
                    <a:pt x="58" y="353"/>
                    <a:pt x="58" y="353"/>
                  </a:cubicBezTo>
                  <a:cubicBezTo>
                    <a:pt x="58" y="353"/>
                    <a:pt x="58" y="353"/>
                    <a:pt x="58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2"/>
                    <a:pt x="56" y="352"/>
                    <a:pt x="56" y="352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9" y="352"/>
                    <a:pt x="59" y="352"/>
                    <a:pt x="59" y="352"/>
                  </a:cubicBezTo>
                  <a:close/>
                  <a:moveTo>
                    <a:pt x="57" y="367"/>
                  </a:moveTo>
                  <a:cubicBezTo>
                    <a:pt x="56" y="365"/>
                    <a:pt x="56" y="365"/>
                    <a:pt x="56" y="365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6"/>
                    <a:pt x="59" y="366"/>
                    <a:pt x="59" y="366"/>
                  </a:cubicBezTo>
                  <a:cubicBezTo>
                    <a:pt x="58" y="366"/>
                    <a:pt x="58" y="366"/>
                    <a:pt x="58" y="366"/>
                  </a:cubicBezTo>
                  <a:lnTo>
                    <a:pt x="57" y="367"/>
                  </a:lnTo>
                  <a:close/>
                  <a:moveTo>
                    <a:pt x="60" y="367"/>
                  </a:moveTo>
                  <a:cubicBezTo>
                    <a:pt x="60" y="368"/>
                    <a:pt x="60" y="368"/>
                    <a:pt x="60" y="368"/>
                  </a:cubicBezTo>
                  <a:cubicBezTo>
                    <a:pt x="60" y="372"/>
                    <a:pt x="60" y="372"/>
                    <a:pt x="60" y="372"/>
                  </a:cubicBezTo>
                  <a:cubicBezTo>
                    <a:pt x="58" y="369"/>
                    <a:pt x="58" y="369"/>
                    <a:pt x="58" y="369"/>
                  </a:cubicBezTo>
                  <a:cubicBezTo>
                    <a:pt x="60" y="368"/>
                    <a:pt x="60" y="368"/>
                    <a:pt x="60" y="368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60" y="367"/>
                    <a:pt x="60" y="367"/>
                    <a:pt x="60" y="367"/>
                  </a:cubicBezTo>
                  <a:close/>
                  <a:moveTo>
                    <a:pt x="60" y="296"/>
                  </a:moveTo>
                  <a:cubicBezTo>
                    <a:pt x="60" y="296"/>
                    <a:pt x="60" y="296"/>
                    <a:pt x="60" y="296"/>
                  </a:cubicBezTo>
                  <a:cubicBezTo>
                    <a:pt x="58" y="296"/>
                    <a:pt x="58" y="296"/>
                    <a:pt x="58" y="29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6" y="294"/>
                    <a:pt x="56" y="294"/>
                    <a:pt x="56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62" y="293"/>
                    <a:pt x="62" y="293"/>
                    <a:pt x="62" y="293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68" y="293"/>
                    <a:pt x="68" y="293"/>
                    <a:pt x="68" y="293"/>
                  </a:cubicBezTo>
                  <a:cubicBezTo>
                    <a:pt x="69" y="293"/>
                    <a:pt x="69" y="293"/>
                    <a:pt x="69" y="293"/>
                  </a:cubicBezTo>
                  <a:cubicBezTo>
                    <a:pt x="71" y="293"/>
                    <a:pt x="71" y="293"/>
                    <a:pt x="71" y="293"/>
                  </a:cubicBezTo>
                  <a:cubicBezTo>
                    <a:pt x="73" y="293"/>
                    <a:pt x="73" y="293"/>
                    <a:pt x="73" y="293"/>
                  </a:cubicBezTo>
                  <a:cubicBezTo>
                    <a:pt x="74" y="295"/>
                    <a:pt x="74" y="295"/>
                    <a:pt x="74" y="295"/>
                  </a:cubicBezTo>
                  <a:cubicBezTo>
                    <a:pt x="74" y="296"/>
                    <a:pt x="74" y="296"/>
                    <a:pt x="74" y="296"/>
                  </a:cubicBezTo>
                  <a:cubicBezTo>
                    <a:pt x="72" y="296"/>
                    <a:pt x="72" y="296"/>
                    <a:pt x="72" y="296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67" y="296"/>
                    <a:pt x="67" y="296"/>
                    <a:pt x="67" y="296"/>
                  </a:cubicBezTo>
                  <a:cubicBezTo>
                    <a:pt x="65" y="296"/>
                    <a:pt x="65" y="296"/>
                    <a:pt x="65" y="296"/>
                  </a:cubicBezTo>
                  <a:cubicBezTo>
                    <a:pt x="62" y="296"/>
                    <a:pt x="62" y="296"/>
                    <a:pt x="62" y="296"/>
                  </a:cubicBezTo>
                  <a:lnTo>
                    <a:pt x="60" y="296"/>
                  </a:lnTo>
                  <a:close/>
                  <a:moveTo>
                    <a:pt x="57" y="47"/>
                  </a:moveTo>
                  <a:cubicBezTo>
                    <a:pt x="57" y="49"/>
                    <a:pt x="57" y="49"/>
                    <a:pt x="57" y="49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5" y="53"/>
                    <a:pt x="55" y="52"/>
                    <a:pt x="54" y="52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lnTo>
                    <a:pt x="57" y="47"/>
                  </a:lnTo>
                  <a:close/>
                  <a:moveTo>
                    <a:pt x="67" y="80"/>
                  </a:moveTo>
                  <a:cubicBezTo>
                    <a:pt x="67" y="80"/>
                    <a:pt x="67" y="80"/>
                    <a:pt x="67" y="80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6" y="78"/>
                    <a:pt x="66" y="78"/>
                    <a:pt x="66" y="78"/>
                  </a:cubicBezTo>
                  <a:lnTo>
                    <a:pt x="67" y="80"/>
                  </a:lnTo>
                  <a:close/>
                  <a:moveTo>
                    <a:pt x="67" y="76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7"/>
                    <a:pt x="68" y="77"/>
                    <a:pt x="68" y="77"/>
                  </a:cubicBezTo>
                  <a:lnTo>
                    <a:pt x="67" y="76"/>
                  </a:lnTo>
                  <a:close/>
                  <a:moveTo>
                    <a:pt x="55" y="97"/>
                  </a:moveTo>
                  <a:cubicBezTo>
                    <a:pt x="56" y="99"/>
                    <a:pt x="56" y="99"/>
                    <a:pt x="56" y="99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8"/>
                    <a:pt x="55" y="98"/>
                    <a:pt x="55" y="98"/>
                  </a:cubicBezTo>
                  <a:lnTo>
                    <a:pt x="55" y="97"/>
                  </a:lnTo>
                  <a:close/>
                  <a:moveTo>
                    <a:pt x="54" y="82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5" y="84"/>
                    <a:pt x="55" y="84"/>
                    <a:pt x="55" y="84"/>
                  </a:cubicBezTo>
                  <a:lnTo>
                    <a:pt x="54" y="82"/>
                  </a:lnTo>
                  <a:close/>
                  <a:moveTo>
                    <a:pt x="57" y="151"/>
                  </a:moveTo>
                  <a:cubicBezTo>
                    <a:pt x="57" y="151"/>
                    <a:pt x="57" y="151"/>
                    <a:pt x="57" y="151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5" y="153"/>
                    <a:pt x="55" y="153"/>
                    <a:pt x="55" y="153"/>
                  </a:cubicBezTo>
                  <a:cubicBezTo>
                    <a:pt x="56" y="152"/>
                    <a:pt x="56" y="152"/>
                    <a:pt x="56" y="152"/>
                  </a:cubicBezTo>
                  <a:lnTo>
                    <a:pt x="57" y="151"/>
                  </a:lnTo>
                  <a:close/>
                  <a:moveTo>
                    <a:pt x="55" y="145"/>
                  </a:moveTo>
                  <a:cubicBezTo>
                    <a:pt x="56" y="144"/>
                    <a:pt x="56" y="144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7"/>
                    <a:pt x="57" y="147"/>
                    <a:pt x="57" y="147"/>
                  </a:cubicBezTo>
                  <a:lnTo>
                    <a:pt x="55" y="145"/>
                  </a:lnTo>
                  <a:close/>
                  <a:moveTo>
                    <a:pt x="64" y="137"/>
                  </a:moveTo>
                  <a:cubicBezTo>
                    <a:pt x="63" y="136"/>
                    <a:pt x="63" y="136"/>
                    <a:pt x="63" y="136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6"/>
                    <a:pt x="64" y="136"/>
                    <a:pt x="64" y="136"/>
                  </a:cubicBezTo>
                  <a:lnTo>
                    <a:pt x="64" y="137"/>
                  </a:lnTo>
                  <a:close/>
                  <a:moveTo>
                    <a:pt x="64" y="55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5" y="57"/>
                    <a:pt x="65" y="57"/>
                  </a:cubicBezTo>
                  <a:lnTo>
                    <a:pt x="64" y="55"/>
                  </a:lnTo>
                  <a:close/>
                  <a:moveTo>
                    <a:pt x="71" y="186"/>
                  </a:moveTo>
                  <a:cubicBezTo>
                    <a:pt x="71" y="186"/>
                    <a:pt x="71" y="186"/>
                    <a:pt x="71" y="186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8" y="189"/>
                    <a:pt x="68" y="189"/>
                    <a:pt x="68" y="189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7" y="183"/>
                    <a:pt x="67" y="183"/>
                    <a:pt x="67" y="183"/>
                  </a:cubicBezTo>
                  <a:lnTo>
                    <a:pt x="71" y="186"/>
                  </a:lnTo>
                  <a:close/>
                  <a:moveTo>
                    <a:pt x="69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2" y="184"/>
                    <a:pt x="72" y="184"/>
                    <a:pt x="72" y="184"/>
                  </a:cubicBezTo>
                  <a:cubicBezTo>
                    <a:pt x="72" y="184"/>
                    <a:pt x="72" y="184"/>
                    <a:pt x="72" y="184"/>
                  </a:cubicBezTo>
                  <a:lnTo>
                    <a:pt x="69" y="182"/>
                  </a:lnTo>
                  <a:close/>
                  <a:moveTo>
                    <a:pt x="58" y="279"/>
                  </a:moveTo>
                  <a:cubicBezTo>
                    <a:pt x="59" y="278"/>
                    <a:pt x="59" y="278"/>
                    <a:pt x="59" y="278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0" y="281"/>
                    <a:pt x="60" y="281"/>
                    <a:pt x="60" y="281"/>
                  </a:cubicBezTo>
                  <a:cubicBezTo>
                    <a:pt x="58" y="281"/>
                    <a:pt x="58" y="281"/>
                    <a:pt x="58" y="281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57" y="280"/>
                    <a:pt x="57" y="280"/>
                    <a:pt x="57" y="280"/>
                  </a:cubicBezTo>
                  <a:lnTo>
                    <a:pt x="58" y="279"/>
                  </a:lnTo>
                  <a:close/>
                  <a:moveTo>
                    <a:pt x="57" y="270"/>
                  </a:moveTo>
                  <a:cubicBezTo>
                    <a:pt x="58" y="270"/>
                    <a:pt x="58" y="270"/>
                    <a:pt x="58" y="270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60" y="270"/>
                    <a:pt x="60" y="270"/>
                    <a:pt x="60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61" y="272"/>
                    <a:pt x="61" y="272"/>
                    <a:pt x="61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59" y="272"/>
                    <a:pt x="59" y="272"/>
                    <a:pt x="59" y="272"/>
                  </a:cubicBezTo>
                  <a:lnTo>
                    <a:pt x="57" y="270"/>
                  </a:lnTo>
                  <a:close/>
                  <a:moveTo>
                    <a:pt x="61" y="275"/>
                  </a:moveTo>
                  <a:cubicBezTo>
                    <a:pt x="61" y="274"/>
                    <a:pt x="61" y="274"/>
                    <a:pt x="61" y="274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2"/>
                    <a:pt x="62" y="272"/>
                    <a:pt x="62" y="272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4" y="271"/>
                    <a:pt x="64" y="271"/>
                    <a:pt x="64" y="271"/>
                  </a:cubicBezTo>
                  <a:cubicBezTo>
                    <a:pt x="66" y="274"/>
                    <a:pt x="66" y="274"/>
                    <a:pt x="66" y="274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6" y="276"/>
                    <a:pt x="66" y="276"/>
                    <a:pt x="66" y="276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5" y="277"/>
                    <a:pt x="65" y="277"/>
                    <a:pt x="65" y="277"/>
                  </a:cubicBezTo>
                  <a:cubicBezTo>
                    <a:pt x="65" y="278"/>
                    <a:pt x="65" y="278"/>
                    <a:pt x="65" y="278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3" y="279"/>
                    <a:pt x="63" y="279"/>
                    <a:pt x="63" y="279"/>
                  </a:cubicBezTo>
                  <a:lnTo>
                    <a:pt x="61" y="275"/>
                  </a:lnTo>
                  <a:close/>
                  <a:moveTo>
                    <a:pt x="66" y="270"/>
                  </a:moveTo>
                  <a:cubicBezTo>
                    <a:pt x="68" y="270"/>
                    <a:pt x="68" y="270"/>
                    <a:pt x="68" y="270"/>
                  </a:cubicBezTo>
                  <a:cubicBezTo>
                    <a:pt x="70" y="270"/>
                    <a:pt x="70" y="270"/>
                    <a:pt x="70" y="270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8" y="273"/>
                    <a:pt x="68" y="273"/>
                    <a:pt x="68" y="273"/>
                  </a:cubicBezTo>
                  <a:lnTo>
                    <a:pt x="66" y="270"/>
                  </a:lnTo>
                  <a:close/>
                  <a:moveTo>
                    <a:pt x="66" y="279"/>
                  </a:move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0" y="280"/>
                    <a:pt x="70" y="280"/>
                    <a:pt x="70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8" y="280"/>
                    <a:pt x="68" y="280"/>
                    <a:pt x="68" y="280"/>
                  </a:cubicBezTo>
                  <a:cubicBezTo>
                    <a:pt x="66" y="280"/>
                    <a:pt x="66" y="280"/>
                    <a:pt x="66" y="280"/>
                  </a:cubicBezTo>
                  <a:lnTo>
                    <a:pt x="66" y="279"/>
                  </a:lnTo>
                  <a:close/>
                  <a:moveTo>
                    <a:pt x="69" y="275"/>
                  </a:moveTo>
                  <a:cubicBezTo>
                    <a:pt x="70" y="273"/>
                    <a:pt x="70" y="273"/>
                    <a:pt x="70" y="273"/>
                  </a:cubicBezTo>
                  <a:cubicBezTo>
                    <a:pt x="71" y="272"/>
                    <a:pt x="71" y="272"/>
                    <a:pt x="71" y="272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71" y="275"/>
                    <a:pt x="71" y="276"/>
                    <a:pt x="72" y="278"/>
                  </a:cubicBezTo>
                  <a:lnTo>
                    <a:pt x="69" y="275"/>
                  </a:lnTo>
                  <a:close/>
                  <a:moveTo>
                    <a:pt x="71" y="246"/>
                  </a:moveTo>
                  <a:cubicBezTo>
                    <a:pt x="71" y="243"/>
                    <a:pt x="71" y="243"/>
                    <a:pt x="71" y="243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70" y="239"/>
                    <a:pt x="70" y="237"/>
                    <a:pt x="70" y="234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73" y="244"/>
                    <a:pt x="73" y="244"/>
                    <a:pt x="73" y="244"/>
                  </a:cubicBezTo>
                  <a:cubicBezTo>
                    <a:pt x="72" y="245"/>
                    <a:pt x="72" y="245"/>
                    <a:pt x="72" y="245"/>
                  </a:cubicBezTo>
                  <a:lnTo>
                    <a:pt x="71" y="246"/>
                  </a:lnTo>
                  <a:close/>
                  <a:moveTo>
                    <a:pt x="70" y="229"/>
                  </a:moveTo>
                  <a:cubicBezTo>
                    <a:pt x="70" y="226"/>
                    <a:pt x="70" y="226"/>
                    <a:pt x="70" y="226"/>
                  </a:cubicBezTo>
                  <a:cubicBezTo>
                    <a:pt x="69" y="223"/>
                    <a:pt x="69" y="223"/>
                    <a:pt x="69" y="223"/>
                  </a:cubicBezTo>
                  <a:cubicBezTo>
                    <a:pt x="69" y="219"/>
                    <a:pt x="69" y="219"/>
                    <a:pt x="69" y="219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3" y="226"/>
                    <a:pt x="73" y="226"/>
                    <a:pt x="73" y="226"/>
                  </a:cubicBezTo>
                  <a:cubicBezTo>
                    <a:pt x="71" y="227"/>
                    <a:pt x="71" y="227"/>
                    <a:pt x="71" y="227"/>
                  </a:cubicBezTo>
                  <a:lnTo>
                    <a:pt x="70" y="229"/>
                  </a:lnTo>
                  <a:close/>
                  <a:moveTo>
                    <a:pt x="70" y="260"/>
                  </a:moveTo>
                  <a:cubicBezTo>
                    <a:pt x="70" y="260"/>
                    <a:pt x="70" y="260"/>
                    <a:pt x="70" y="260"/>
                  </a:cubicBezTo>
                  <a:cubicBezTo>
                    <a:pt x="65" y="255"/>
                    <a:pt x="65" y="255"/>
                    <a:pt x="65" y="255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8" y="252"/>
                    <a:pt x="68" y="252"/>
                    <a:pt x="68" y="252"/>
                  </a:cubicBezTo>
                  <a:cubicBezTo>
                    <a:pt x="69" y="251"/>
                    <a:pt x="69" y="251"/>
                    <a:pt x="69" y="251"/>
                  </a:cubicBezTo>
                  <a:cubicBezTo>
                    <a:pt x="69" y="254"/>
                    <a:pt x="69" y="254"/>
                    <a:pt x="69" y="254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70" y="258"/>
                    <a:pt x="70" y="259"/>
                    <a:pt x="70" y="260"/>
                  </a:cubicBezTo>
                  <a:close/>
                  <a:moveTo>
                    <a:pt x="69" y="214"/>
                  </a:moveTo>
                  <a:cubicBezTo>
                    <a:pt x="69" y="211"/>
                    <a:pt x="69" y="211"/>
                    <a:pt x="69" y="211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71" y="207"/>
                    <a:pt x="71" y="207"/>
                    <a:pt x="71" y="207"/>
                  </a:cubicBezTo>
                  <a:cubicBezTo>
                    <a:pt x="73" y="209"/>
                    <a:pt x="73" y="209"/>
                    <a:pt x="73" y="209"/>
                  </a:cubicBezTo>
                  <a:cubicBezTo>
                    <a:pt x="72" y="211"/>
                    <a:pt x="72" y="211"/>
                    <a:pt x="72" y="211"/>
                  </a:cubicBezTo>
                  <a:cubicBezTo>
                    <a:pt x="70" y="212"/>
                    <a:pt x="70" y="212"/>
                    <a:pt x="70" y="212"/>
                  </a:cubicBezTo>
                  <a:lnTo>
                    <a:pt x="69" y="214"/>
                  </a:lnTo>
                  <a:close/>
                  <a:moveTo>
                    <a:pt x="68" y="240"/>
                  </a:moveTo>
                  <a:cubicBezTo>
                    <a:pt x="69" y="242"/>
                    <a:pt x="69" y="242"/>
                    <a:pt x="69" y="242"/>
                  </a:cubicBezTo>
                  <a:cubicBezTo>
                    <a:pt x="69" y="245"/>
                    <a:pt x="69" y="245"/>
                    <a:pt x="69" y="245"/>
                  </a:cubicBezTo>
                  <a:cubicBezTo>
                    <a:pt x="64" y="240"/>
                    <a:pt x="64" y="240"/>
                    <a:pt x="64" y="240"/>
                  </a:cubicBezTo>
                  <a:cubicBezTo>
                    <a:pt x="65" y="238"/>
                    <a:pt x="65" y="238"/>
                    <a:pt x="65" y="238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8"/>
                    <a:pt x="68" y="240"/>
                  </a:cubicBezTo>
                  <a:close/>
                  <a:moveTo>
                    <a:pt x="66" y="183"/>
                  </a:moveTo>
                  <a:cubicBezTo>
                    <a:pt x="66" y="184"/>
                    <a:pt x="66" y="184"/>
                    <a:pt x="66" y="184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6" y="189"/>
                    <a:pt x="66" y="189"/>
                    <a:pt x="66" y="189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5" y="184"/>
                    <a:pt x="65" y="184"/>
                    <a:pt x="65" y="184"/>
                  </a:cubicBezTo>
                  <a:lnTo>
                    <a:pt x="66" y="183"/>
                  </a:lnTo>
                  <a:close/>
                  <a:moveTo>
                    <a:pt x="63" y="175"/>
                  </a:moveTo>
                  <a:cubicBezTo>
                    <a:pt x="64" y="174"/>
                    <a:pt x="64" y="174"/>
                    <a:pt x="64" y="174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5" y="175"/>
                    <a:pt x="65" y="175"/>
                    <a:pt x="65" y="175"/>
                  </a:cubicBezTo>
                  <a:cubicBezTo>
                    <a:pt x="65" y="178"/>
                    <a:pt x="65" y="178"/>
                    <a:pt x="65" y="178"/>
                  </a:cubicBezTo>
                  <a:lnTo>
                    <a:pt x="63" y="175"/>
                  </a:lnTo>
                  <a:close/>
                  <a:moveTo>
                    <a:pt x="67" y="205"/>
                  </a:moveTo>
                  <a:cubicBezTo>
                    <a:pt x="67" y="206"/>
                    <a:pt x="67" y="206"/>
                    <a:pt x="67" y="206"/>
                  </a:cubicBezTo>
                  <a:cubicBezTo>
                    <a:pt x="67" y="209"/>
                    <a:pt x="67" y="209"/>
                    <a:pt x="67" y="209"/>
                  </a:cubicBezTo>
                  <a:cubicBezTo>
                    <a:pt x="67" y="214"/>
                    <a:pt x="67" y="214"/>
                    <a:pt x="67" y="214"/>
                  </a:cubicBezTo>
                  <a:cubicBezTo>
                    <a:pt x="64" y="209"/>
                    <a:pt x="64" y="209"/>
                    <a:pt x="64" y="209"/>
                  </a:cubicBezTo>
                  <a:cubicBezTo>
                    <a:pt x="65" y="208"/>
                    <a:pt x="65" y="208"/>
                    <a:pt x="65" y="208"/>
                  </a:cubicBezTo>
                  <a:cubicBezTo>
                    <a:pt x="66" y="206"/>
                    <a:pt x="66" y="206"/>
                    <a:pt x="66" y="206"/>
                  </a:cubicBezTo>
                  <a:lnTo>
                    <a:pt x="67" y="205"/>
                  </a:lnTo>
                  <a:close/>
                  <a:moveTo>
                    <a:pt x="64" y="197"/>
                  </a:moveTo>
                  <a:cubicBezTo>
                    <a:pt x="65" y="196"/>
                    <a:pt x="65" y="196"/>
                    <a:pt x="65" y="196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200"/>
                    <a:pt x="66" y="200"/>
                    <a:pt x="66" y="200"/>
                  </a:cubicBezTo>
                  <a:lnTo>
                    <a:pt x="64" y="197"/>
                  </a:lnTo>
                  <a:close/>
                  <a:moveTo>
                    <a:pt x="67" y="219"/>
                  </a:moveTo>
                  <a:cubicBezTo>
                    <a:pt x="67" y="221"/>
                    <a:pt x="67" y="221"/>
                    <a:pt x="67" y="221"/>
                  </a:cubicBezTo>
                  <a:cubicBezTo>
                    <a:pt x="68" y="224"/>
                    <a:pt x="68" y="224"/>
                    <a:pt x="68" y="224"/>
                  </a:cubicBezTo>
                  <a:cubicBezTo>
                    <a:pt x="68" y="226"/>
                    <a:pt x="68" y="227"/>
                    <a:pt x="68" y="229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7" y="220"/>
                    <a:pt x="67" y="220"/>
                    <a:pt x="67" y="220"/>
                  </a:cubicBezTo>
                  <a:lnTo>
                    <a:pt x="67" y="219"/>
                  </a:lnTo>
                  <a:close/>
                  <a:moveTo>
                    <a:pt x="67" y="178"/>
                  </a:moveTo>
                  <a:cubicBezTo>
                    <a:pt x="67" y="177"/>
                    <a:pt x="67" y="177"/>
                    <a:pt x="67" y="177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69" y="176"/>
                    <a:pt x="69" y="176"/>
                    <a:pt x="69" y="176"/>
                  </a:cubicBezTo>
                  <a:cubicBezTo>
                    <a:pt x="68" y="177"/>
                    <a:pt x="68" y="177"/>
                    <a:pt x="68" y="177"/>
                  </a:cubicBezTo>
                  <a:lnTo>
                    <a:pt x="67" y="178"/>
                  </a:lnTo>
                  <a:close/>
                  <a:moveTo>
                    <a:pt x="67" y="166"/>
                  </a:moveTo>
                  <a:cubicBezTo>
                    <a:pt x="67" y="165"/>
                    <a:pt x="67" y="165"/>
                    <a:pt x="67" y="165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9" y="164"/>
                    <a:pt x="69" y="164"/>
                    <a:pt x="69" y="164"/>
                  </a:cubicBezTo>
                  <a:cubicBezTo>
                    <a:pt x="67" y="165"/>
                    <a:pt x="67" y="165"/>
                    <a:pt x="67" y="165"/>
                  </a:cubicBezTo>
                  <a:lnTo>
                    <a:pt x="67" y="166"/>
                  </a:lnTo>
                  <a:close/>
                  <a:moveTo>
                    <a:pt x="67" y="155"/>
                  </a:moveTo>
                  <a:cubicBezTo>
                    <a:pt x="66" y="155"/>
                    <a:pt x="66" y="155"/>
                    <a:pt x="66" y="155"/>
                  </a:cubicBezTo>
                  <a:cubicBezTo>
                    <a:pt x="66" y="154"/>
                    <a:pt x="66" y="154"/>
                    <a:pt x="66" y="154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66" y="151"/>
                    <a:pt x="66" y="151"/>
                    <a:pt x="66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67" y="154"/>
                    <a:pt x="67" y="154"/>
                    <a:pt x="67" y="154"/>
                  </a:cubicBezTo>
                  <a:lnTo>
                    <a:pt x="67" y="155"/>
                  </a:ln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6"/>
                    <a:pt x="66" y="146"/>
                    <a:pt x="66" y="146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67" y="145"/>
                    <a:pt x="67" y="145"/>
                    <a:pt x="67" y="145"/>
                  </a:cubicBezTo>
                  <a:lnTo>
                    <a:pt x="66" y="146"/>
                  </a:lnTo>
                  <a:close/>
                  <a:moveTo>
                    <a:pt x="66" y="138"/>
                  </a:moveTo>
                  <a:cubicBezTo>
                    <a:pt x="66" y="138"/>
                    <a:pt x="66" y="138"/>
                    <a:pt x="66" y="138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7" y="137"/>
                    <a:pt x="67" y="137"/>
                    <a:pt x="67" y="137"/>
                  </a:cubicBezTo>
                  <a:lnTo>
                    <a:pt x="66" y="138"/>
                  </a:lnTo>
                  <a:close/>
                  <a:moveTo>
                    <a:pt x="65" y="129"/>
                  </a:moveTo>
                  <a:cubicBezTo>
                    <a:pt x="65" y="128"/>
                    <a:pt x="65" y="128"/>
                    <a:pt x="65" y="128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7"/>
                    <a:pt x="67" y="127"/>
                    <a:pt x="67" y="127"/>
                  </a:cubicBezTo>
                  <a:cubicBezTo>
                    <a:pt x="66" y="128"/>
                    <a:pt x="66" y="128"/>
                    <a:pt x="66" y="128"/>
                  </a:cubicBezTo>
                  <a:lnTo>
                    <a:pt x="65" y="129"/>
                  </a:lnTo>
                  <a:close/>
                  <a:moveTo>
                    <a:pt x="65" y="97"/>
                  </a:move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6" y="96"/>
                    <a:pt x="66" y="96"/>
                    <a:pt x="66" y="96"/>
                  </a:cubicBezTo>
                  <a:lnTo>
                    <a:pt x="65" y="97"/>
                  </a:lnTo>
                  <a:close/>
                  <a:moveTo>
                    <a:pt x="65" y="166"/>
                  </a:moveTo>
                  <a:cubicBezTo>
                    <a:pt x="63" y="163"/>
                    <a:pt x="63" y="163"/>
                    <a:pt x="63" y="163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5" y="163"/>
                    <a:pt x="65" y="163"/>
                    <a:pt x="65" y="163"/>
                  </a:cubicBezTo>
                  <a:lnTo>
                    <a:pt x="65" y="166"/>
                  </a:lnTo>
                  <a:close/>
                  <a:moveTo>
                    <a:pt x="65" y="86"/>
                  </a:move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5" y="86"/>
                    <a:pt x="65" y="86"/>
                    <a:pt x="65" y="86"/>
                  </a:cubicBezTo>
                  <a:close/>
                  <a:moveTo>
                    <a:pt x="64" y="143"/>
                  </a:moveTo>
                  <a:cubicBezTo>
                    <a:pt x="64" y="144"/>
                    <a:pt x="64" y="144"/>
                    <a:pt x="64" y="144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4" y="144"/>
                    <a:pt x="64" y="144"/>
                    <a:pt x="64" y="144"/>
                  </a:cubicBezTo>
                  <a:lnTo>
                    <a:pt x="64" y="143"/>
                  </a:lnTo>
                  <a:close/>
                  <a:moveTo>
                    <a:pt x="63" y="141"/>
                  </a:moveTo>
                  <a:cubicBezTo>
                    <a:pt x="63" y="141"/>
                    <a:pt x="63" y="141"/>
                    <a:pt x="63" y="141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3" y="141"/>
                    <a:pt x="63" y="141"/>
                    <a:pt x="63" y="141"/>
                  </a:cubicBezTo>
                  <a:close/>
                  <a:moveTo>
                    <a:pt x="63" y="158"/>
                  </a:moveTo>
                  <a:cubicBezTo>
                    <a:pt x="64" y="158"/>
                    <a:pt x="64" y="158"/>
                    <a:pt x="64" y="158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60" y="158"/>
                    <a:pt x="60" y="158"/>
                    <a:pt x="60" y="158"/>
                  </a:cubicBezTo>
                  <a:lnTo>
                    <a:pt x="63" y="158"/>
                  </a:lnTo>
                  <a:close/>
                  <a:moveTo>
                    <a:pt x="62" y="165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1" y="168"/>
                    <a:pt x="61" y="168"/>
                    <a:pt x="61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61" y="166"/>
                    <a:pt x="61" y="166"/>
                    <a:pt x="61" y="166"/>
                  </a:cubicBezTo>
                  <a:lnTo>
                    <a:pt x="62" y="165"/>
                  </a:lnTo>
                  <a:close/>
                  <a:moveTo>
                    <a:pt x="60" y="170"/>
                  </a:moveTo>
                  <a:cubicBezTo>
                    <a:pt x="63" y="170"/>
                    <a:pt x="63" y="170"/>
                    <a:pt x="63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0" y="170"/>
                    <a:pt x="60" y="170"/>
                    <a:pt x="60" y="170"/>
                  </a:cubicBezTo>
                  <a:close/>
                  <a:moveTo>
                    <a:pt x="62" y="176"/>
                  </a:moveTo>
                  <a:cubicBezTo>
                    <a:pt x="65" y="180"/>
                    <a:pt x="65" y="180"/>
                    <a:pt x="65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1" y="178"/>
                    <a:pt x="61" y="178"/>
                    <a:pt x="61" y="178"/>
                  </a:cubicBezTo>
                  <a:lnTo>
                    <a:pt x="62" y="176"/>
                  </a:lnTo>
                  <a:close/>
                  <a:moveTo>
                    <a:pt x="62" y="182"/>
                  </a:moveTo>
                  <a:cubicBezTo>
                    <a:pt x="63" y="182"/>
                    <a:pt x="63" y="182"/>
                    <a:pt x="63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0" y="182"/>
                    <a:pt x="60" y="182"/>
                    <a:pt x="60" y="182"/>
                  </a:cubicBezTo>
                  <a:lnTo>
                    <a:pt x="62" y="182"/>
                  </a:lnTo>
                  <a:close/>
                  <a:moveTo>
                    <a:pt x="62" y="187"/>
                  </a:moveTo>
                  <a:cubicBezTo>
                    <a:pt x="62" y="187"/>
                    <a:pt x="62" y="187"/>
                    <a:pt x="62" y="187"/>
                  </a:cubicBezTo>
                  <a:cubicBezTo>
                    <a:pt x="63" y="188"/>
                    <a:pt x="63" y="188"/>
                    <a:pt x="63" y="188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3" y="190"/>
                    <a:pt x="63" y="190"/>
                    <a:pt x="63" y="190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1" y="189"/>
                    <a:pt x="61" y="189"/>
                    <a:pt x="61" y="189"/>
                  </a:cubicBezTo>
                  <a:lnTo>
                    <a:pt x="62" y="187"/>
                  </a:lnTo>
                  <a:close/>
                  <a:moveTo>
                    <a:pt x="61" y="192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0" y="192"/>
                    <a:pt x="60" y="192"/>
                    <a:pt x="60" y="192"/>
                  </a:cubicBezTo>
                  <a:lnTo>
                    <a:pt x="61" y="192"/>
                  </a:lnTo>
                  <a:close/>
                  <a:moveTo>
                    <a:pt x="63" y="198"/>
                  </a:moveTo>
                  <a:cubicBezTo>
                    <a:pt x="65" y="201"/>
                    <a:pt x="65" y="201"/>
                    <a:pt x="65" y="201"/>
                  </a:cubicBezTo>
                  <a:cubicBezTo>
                    <a:pt x="65" y="201"/>
                    <a:pt x="65" y="201"/>
                    <a:pt x="65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0" y="202"/>
                    <a:pt x="60" y="202"/>
                    <a:pt x="60" y="202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199"/>
                    <a:pt x="62" y="199"/>
                    <a:pt x="62" y="199"/>
                  </a:cubicBezTo>
                  <a:lnTo>
                    <a:pt x="63" y="198"/>
                  </a:lnTo>
                  <a:close/>
                  <a:moveTo>
                    <a:pt x="60" y="203"/>
                  </a:moveTo>
                  <a:cubicBezTo>
                    <a:pt x="64" y="203"/>
                    <a:pt x="64" y="203"/>
                    <a:pt x="64" y="203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4" y="206"/>
                    <a:pt x="64" y="206"/>
                    <a:pt x="64" y="206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0" y="203"/>
                    <a:pt x="60" y="203"/>
                    <a:pt x="60" y="203"/>
                  </a:cubicBezTo>
                  <a:close/>
                  <a:moveTo>
                    <a:pt x="63" y="211"/>
                  </a:moveTo>
                  <a:cubicBezTo>
                    <a:pt x="64" y="212"/>
                    <a:pt x="64" y="212"/>
                    <a:pt x="64" y="212"/>
                  </a:cubicBezTo>
                  <a:cubicBezTo>
                    <a:pt x="66" y="216"/>
                    <a:pt x="66" y="216"/>
                    <a:pt x="66" y="21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60" y="214"/>
                    <a:pt x="60" y="214"/>
                    <a:pt x="60" y="214"/>
                  </a:cubicBezTo>
                  <a:cubicBezTo>
                    <a:pt x="63" y="211"/>
                    <a:pt x="63" y="211"/>
                    <a:pt x="63" y="211"/>
                  </a:cubicBezTo>
                  <a:close/>
                  <a:moveTo>
                    <a:pt x="61" y="218"/>
                  </a:moveTo>
                  <a:cubicBezTo>
                    <a:pt x="64" y="218"/>
                    <a:pt x="64" y="218"/>
                    <a:pt x="64" y="218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64" y="221"/>
                    <a:pt x="64" y="221"/>
                    <a:pt x="64" y="221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59" y="218"/>
                    <a:pt x="59" y="218"/>
                    <a:pt x="59" y="218"/>
                  </a:cubicBezTo>
                  <a:lnTo>
                    <a:pt x="61" y="218"/>
                  </a:lnTo>
                  <a:close/>
                  <a:moveTo>
                    <a:pt x="63" y="226"/>
                  </a:moveTo>
                  <a:cubicBezTo>
                    <a:pt x="67" y="231"/>
                    <a:pt x="67" y="231"/>
                    <a:pt x="67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lnTo>
                    <a:pt x="63" y="226"/>
                  </a:lnTo>
                  <a:close/>
                  <a:moveTo>
                    <a:pt x="59" y="233"/>
                  </a:moveTo>
                  <a:cubicBezTo>
                    <a:pt x="61" y="233"/>
                    <a:pt x="61" y="233"/>
                    <a:pt x="61" y="233"/>
                  </a:cubicBezTo>
                  <a:cubicBezTo>
                    <a:pt x="67" y="233"/>
                    <a:pt x="67" y="233"/>
                    <a:pt x="67" y="233"/>
                  </a:cubicBezTo>
                  <a:cubicBezTo>
                    <a:pt x="65" y="236"/>
                    <a:pt x="65" y="236"/>
                    <a:pt x="65" y="236"/>
                  </a:cubicBezTo>
                  <a:cubicBezTo>
                    <a:pt x="64" y="237"/>
                    <a:pt x="64" y="237"/>
                    <a:pt x="64" y="237"/>
                  </a:cubicBezTo>
                  <a:cubicBezTo>
                    <a:pt x="63" y="238"/>
                    <a:pt x="63" y="238"/>
                    <a:pt x="63" y="238"/>
                  </a:cubicBezTo>
                  <a:cubicBezTo>
                    <a:pt x="59" y="233"/>
                    <a:pt x="59" y="233"/>
                    <a:pt x="59" y="233"/>
                  </a:cubicBezTo>
                  <a:close/>
                  <a:moveTo>
                    <a:pt x="63" y="241"/>
                  </a:moveTo>
                  <a:cubicBezTo>
                    <a:pt x="64" y="242"/>
                    <a:pt x="64" y="242"/>
                    <a:pt x="64" y="242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3" y="248"/>
                    <a:pt x="63" y="248"/>
                    <a:pt x="63" y="248"/>
                  </a:cubicBezTo>
                  <a:cubicBezTo>
                    <a:pt x="61" y="248"/>
                    <a:pt x="61" y="248"/>
                    <a:pt x="61" y="248"/>
                  </a:cubicBezTo>
                  <a:cubicBezTo>
                    <a:pt x="59" y="248"/>
                    <a:pt x="59" y="248"/>
                    <a:pt x="59" y="248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0" y="245"/>
                    <a:pt x="60" y="245"/>
                    <a:pt x="60" y="245"/>
                  </a:cubicBezTo>
                  <a:cubicBezTo>
                    <a:pt x="63" y="241"/>
                    <a:pt x="63" y="241"/>
                    <a:pt x="63" y="241"/>
                  </a:cubicBezTo>
                  <a:close/>
                  <a:moveTo>
                    <a:pt x="63" y="250"/>
                  </a:moveTo>
                  <a:cubicBezTo>
                    <a:pt x="65" y="249"/>
                    <a:pt x="65" y="249"/>
                    <a:pt x="65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6" y="251"/>
                    <a:pt x="66" y="251"/>
                    <a:pt x="66" y="251"/>
                  </a:cubicBezTo>
                  <a:cubicBezTo>
                    <a:pt x="65" y="252"/>
                    <a:pt x="65" y="252"/>
                    <a:pt x="65" y="252"/>
                  </a:cubicBezTo>
                  <a:cubicBezTo>
                    <a:pt x="63" y="254"/>
                    <a:pt x="63" y="254"/>
                    <a:pt x="63" y="254"/>
                  </a:cubicBezTo>
                  <a:cubicBezTo>
                    <a:pt x="59" y="250"/>
                    <a:pt x="59" y="250"/>
                    <a:pt x="59" y="250"/>
                  </a:cubicBezTo>
                  <a:lnTo>
                    <a:pt x="63" y="250"/>
                  </a:lnTo>
                  <a:close/>
                  <a:moveTo>
                    <a:pt x="63" y="257"/>
                  </a:moveTo>
                  <a:cubicBezTo>
                    <a:pt x="67" y="260"/>
                    <a:pt x="67" y="260"/>
                    <a:pt x="67" y="260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62" y="258"/>
                    <a:pt x="62" y="258"/>
                    <a:pt x="62" y="258"/>
                  </a:cubicBezTo>
                  <a:lnTo>
                    <a:pt x="63" y="257"/>
                  </a:lnTo>
                  <a:close/>
                  <a:moveTo>
                    <a:pt x="62" y="264"/>
                  </a:moveTo>
                  <a:cubicBezTo>
                    <a:pt x="69" y="264"/>
                    <a:pt x="69" y="264"/>
                    <a:pt x="69" y="264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70" y="266"/>
                    <a:pt x="70" y="266"/>
                    <a:pt x="70" y="266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66" y="268"/>
                    <a:pt x="66" y="268"/>
                    <a:pt x="66" y="268"/>
                  </a:cubicBezTo>
                  <a:cubicBezTo>
                    <a:pt x="60" y="268"/>
                    <a:pt x="60" y="268"/>
                    <a:pt x="60" y="268"/>
                  </a:cubicBezTo>
                  <a:cubicBezTo>
                    <a:pt x="58" y="268"/>
                    <a:pt x="58" y="268"/>
                    <a:pt x="58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7"/>
                    <a:pt x="57" y="267"/>
                    <a:pt x="57" y="267"/>
                  </a:cubicBezTo>
                  <a:cubicBezTo>
                    <a:pt x="57" y="265"/>
                    <a:pt x="57" y="265"/>
                    <a:pt x="57" y="265"/>
                  </a:cubicBezTo>
                  <a:cubicBezTo>
                    <a:pt x="57" y="264"/>
                    <a:pt x="57" y="264"/>
                    <a:pt x="57" y="264"/>
                  </a:cubicBezTo>
                  <a:lnTo>
                    <a:pt x="62" y="264"/>
                  </a:lnTo>
                  <a:close/>
                  <a:moveTo>
                    <a:pt x="54" y="186"/>
                  </a:moveTo>
                  <a:cubicBezTo>
                    <a:pt x="54" y="186"/>
                    <a:pt x="54" y="186"/>
                    <a:pt x="54" y="186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57" y="185"/>
                    <a:pt x="57" y="185"/>
                    <a:pt x="57" y="185"/>
                  </a:cubicBezTo>
                  <a:cubicBezTo>
                    <a:pt x="57" y="189"/>
                    <a:pt x="57" y="189"/>
                    <a:pt x="57" y="189"/>
                  </a:cubicBezTo>
                  <a:cubicBezTo>
                    <a:pt x="57" y="189"/>
                    <a:pt x="57" y="189"/>
                    <a:pt x="57" y="189"/>
                  </a:cubicBezTo>
                  <a:lnTo>
                    <a:pt x="54" y="186"/>
                  </a:lnTo>
                  <a:close/>
                  <a:moveTo>
                    <a:pt x="57" y="219"/>
                  </a:moveTo>
                  <a:cubicBezTo>
                    <a:pt x="57" y="219"/>
                    <a:pt x="57" y="219"/>
                    <a:pt x="57" y="219"/>
                  </a:cubicBezTo>
                  <a:cubicBezTo>
                    <a:pt x="57" y="222"/>
                    <a:pt x="56" y="225"/>
                    <a:pt x="56" y="228"/>
                  </a:cubicBezTo>
                  <a:cubicBezTo>
                    <a:pt x="56" y="230"/>
                    <a:pt x="56" y="230"/>
                    <a:pt x="56" y="230"/>
                  </a:cubicBezTo>
                  <a:cubicBezTo>
                    <a:pt x="52" y="225"/>
                    <a:pt x="52" y="225"/>
                    <a:pt x="52" y="225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57" y="219"/>
                    <a:pt x="57" y="219"/>
                    <a:pt x="57" y="219"/>
                  </a:cubicBezTo>
                  <a:close/>
                  <a:moveTo>
                    <a:pt x="56" y="234"/>
                  </a:moveTo>
                  <a:cubicBezTo>
                    <a:pt x="56" y="235"/>
                    <a:pt x="56" y="235"/>
                    <a:pt x="56" y="235"/>
                  </a:cubicBezTo>
                  <a:cubicBezTo>
                    <a:pt x="56" y="237"/>
                    <a:pt x="56" y="239"/>
                    <a:pt x="56" y="241"/>
                  </a:cubicBezTo>
                  <a:cubicBezTo>
                    <a:pt x="56" y="243"/>
                    <a:pt x="56" y="243"/>
                    <a:pt x="56" y="243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2" y="239"/>
                    <a:pt x="52" y="239"/>
                    <a:pt x="52" y="239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6" y="235"/>
                    <a:pt x="56" y="235"/>
                    <a:pt x="56" y="235"/>
                  </a:cubicBezTo>
                  <a:lnTo>
                    <a:pt x="56" y="234"/>
                  </a:lnTo>
                  <a:close/>
                  <a:moveTo>
                    <a:pt x="57" y="282"/>
                  </a:moveTo>
                  <a:cubicBezTo>
                    <a:pt x="58" y="282"/>
                    <a:pt x="58" y="282"/>
                    <a:pt x="58" y="282"/>
                  </a:cubicBezTo>
                  <a:cubicBezTo>
                    <a:pt x="60" y="282"/>
                    <a:pt x="60" y="282"/>
                    <a:pt x="60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70" y="282"/>
                    <a:pt x="70" y="282"/>
                    <a:pt x="70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0" y="285"/>
                    <a:pt x="70" y="285"/>
                    <a:pt x="70" y="285"/>
                  </a:cubicBezTo>
                  <a:cubicBezTo>
                    <a:pt x="67" y="285"/>
                    <a:pt x="67" y="285"/>
                    <a:pt x="67" y="285"/>
                  </a:cubicBezTo>
                  <a:cubicBezTo>
                    <a:pt x="65" y="285"/>
                    <a:pt x="65" y="285"/>
                    <a:pt x="65" y="285"/>
                  </a:cubicBezTo>
                  <a:cubicBezTo>
                    <a:pt x="63" y="285"/>
                    <a:pt x="63" y="285"/>
                    <a:pt x="63" y="285"/>
                  </a:cubicBezTo>
                  <a:cubicBezTo>
                    <a:pt x="61" y="286"/>
                    <a:pt x="61" y="286"/>
                    <a:pt x="61" y="286"/>
                  </a:cubicBezTo>
                  <a:cubicBezTo>
                    <a:pt x="60" y="286"/>
                    <a:pt x="60" y="286"/>
                    <a:pt x="60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5" y="286"/>
                    <a:pt x="55" y="286"/>
                    <a:pt x="55" y="286"/>
                  </a:cubicBezTo>
                  <a:cubicBezTo>
                    <a:pt x="56" y="285"/>
                    <a:pt x="56" y="285"/>
                    <a:pt x="56" y="285"/>
                  </a:cubicBezTo>
                  <a:cubicBezTo>
                    <a:pt x="56" y="284"/>
                    <a:pt x="56" y="283"/>
                    <a:pt x="56" y="283"/>
                  </a:cubicBezTo>
                  <a:lnTo>
                    <a:pt x="57" y="282"/>
                  </a:lnTo>
                  <a:close/>
                  <a:moveTo>
                    <a:pt x="72" y="260"/>
                  </a:moveTo>
                  <a:cubicBezTo>
                    <a:pt x="72" y="258"/>
                    <a:pt x="72" y="258"/>
                    <a:pt x="72" y="258"/>
                  </a:cubicBezTo>
                  <a:cubicBezTo>
                    <a:pt x="71" y="255"/>
                    <a:pt x="71" y="255"/>
                    <a:pt x="71" y="255"/>
                  </a:cubicBezTo>
                  <a:cubicBezTo>
                    <a:pt x="71" y="254"/>
                    <a:pt x="71" y="252"/>
                    <a:pt x="71" y="251"/>
                  </a:cubicBezTo>
                  <a:cubicBezTo>
                    <a:pt x="77" y="255"/>
                    <a:pt x="77" y="255"/>
                    <a:pt x="77" y="255"/>
                  </a:cubicBezTo>
                  <a:cubicBezTo>
                    <a:pt x="74" y="258"/>
                    <a:pt x="74" y="258"/>
                    <a:pt x="74" y="258"/>
                  </a:cubicBezTo>
                  <a:cubicBezTo>
                    <a:pt x="73" y="260"/>
                    <a:pt x="73" y="260"/>
                    <a:pt x="73" y="260"/>
                  </a:cubicBezTo>
                  <a:cubicBezTo>
                    <a:pt x="73" y="260"/>
                    <a:pt x="73" y="260"/>
                    <a:pt x="73" y="260"/>
                  </a:cubicBezTo>
                  <a:lnTo>
                    <a:pt x="72" y="260"/>
                  </a:lnTo>
                  <a:close/>
                  <a:moveTo>
                    <a:pt x="76" y="260"/>
                  </a:moveTo>
                  <a:cubicBezTo>
                    <a:pt x="79" y="257"/>
                    <a:pt x="79" y="257"/>
                    <a:pt x="79" y="257"/>
                  </a:cubicBezTo>
                  <a:cubicBezTo>
                    <a:pt x="83" y="260"/>
                    <a:pt x="83" y="260"/>
                    <a:pt x="83" y="260"/>
                  </a:cubicBezTo>
                  <a:cubicBezTo>
                    <a:pt x="77" y="260"/>
                    <a:pt x="77" y="260"/>
                    <a:pt x="77" y="260"/>
                  </a:cubicBezTo>
                  <a:cubicBezTo>
                    <a:pt x="75" y="260"/>
                    <a:pt x="75" y="260"/>
                    <a:pt x="75" y="260"/>
                  </a:cubicBezTo>
                  <a:lnTo>
                    <a:pt x="76" y="260"/>
                  </a:lnTo>
                  <a:close/>
                  <a:moveTo>
                    <a:pt x="79" y="254"/>
                  </a:moveTo>
                  <a:cubicBezTo>
                    <a:pt x="73" y="249"/>
                    <a:pt x="73" y="249"/>
                    <a:pt x="73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1" y="251"/>
                    <a:pt x="81" y="251"/>
                    <a:pt x="81" y="251"/>
                  </a:cubicBezTo>
                  <a:cubicBezTo>
                    <a:pt x="80" y="252"/>
                    <a:pt x="80" y="252"/>
                    <a:pt x="80" y="252"/>
                  </a:cubicBezTo>
                  <a:lnTo>
                    <a:pt x="79" y="254"/>
                  </a:lnTo>
                  <a:close/>
                  <a:moveTo>
                    <a:pt x="77" y="247"/>
                  </a:moveTo>
                  <a:cubicBezTo>
                    <a:pt x="75" y="247"/>
                    <a:pt x="75" y="247"/>
                    <a:pt x="75" y="247"/>
                  </a:cubicBezTo>
                  <a:cubicBezTo>
                    <a:pt x="72" y="247"/>
                    <a:pt x="72" y="247"/>
                    <a:pt x="72" y="247"/>
                  </a:cubicBezTo>
                  <a:cubicBezTo>
                    <a:pt x="73" y="246"/>
                    <a:pt x="73" y="246"/>
                    <a:pt x="73" y="246"/>
                  </a:cubicBezTo>
                  <a:cubicBezTo>
                    <a:pt x="74" y="245"/>
                    <a:pt x="74" y="245"/>
                    <a:pt x="74" y="245"/>
                  </a:cubicBezTo>
                  <a:cubicBezTo>
                    <a:pt x="77" y="241"/>
                    <a:pt x="77" y="241"/>
                    <a:pt x="77" y="241"/>
                  </a:cubicBezTo>
                  <a:cubicBezTo>
                    <a:pt x="83" y="247"/>
                    <a:pt x="83" y="247"/>
                    <a:pt x="83" y="247"/>
                  </a:cubicBezTo>
                  <a:lnTo>
                    <a:pt x="77" y="247"/>
                  </a:lnTo>
                  <a:close/>
                  <a:moveTo>
                    <a:pt x="77" y="238"/>
                  </a:moveTo>
                  <a:cubicBezTo>
                    <a:pt x="77" y="238"/>
                    <a:pt x="77" y="238"/>
                    <a:pt x="77" y="238"/>
                  </a:cubicBezTo>
                  <a:cubicBezTo>
                    <a:pt x="72" y="233"/>
                    <a:pt x="72" y="233"/>
                    <a:pt x="72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7" y="233"/>
                    <a:pt x="77" y="233"/>
                    <a:pt x="77" y="233"/>
                  </a:cubicBezTo>
                  <a:cubicBezTo>
                    <a:pt x="80" y="233"/>
                    <a:pt x="80" y="233"/>
                    <a:pt x="80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79" y="235"/>
                    <a:pt x="79" y="235"/>
                    <a:pt x="79" y="235"/>
                  </a:cubicBezTo>
                  <a:lnTo>
                    <a:pt x="77" y="238"/>
                  </a:lnTo>
                  <a:close/>
                  <a:moveTo>
                    <a:pt x="78" y="231"/>
                  </a:moveTo>
                  <a:cubicBezTo>
                    <a:pt x="75" y="231"/>
                    <a:pt x="75" y="231"/>
                    <a:pt x="75" y="231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73" y="229"/>
                    <a:pt x="73" y="229"/>
                    <a:pt x="73" y="229"/>
                  </a:cubicBezTo>
                  <a:cubicBezTo>
                    <a:pt x="74" y="227"/>
                    <a:pt x="74" y="227"/>
                    <a:pt x="74" y="227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81" y="231"/>
                    <a:pt x="81" y="231"/>
                    <a:pt x="81" y="231"/>
                  </a:cubicBezTo>
                  <a:lnTo>
                    <a:pt x="78" y="231"/>
                  </a:lnTo>
                  <a:close/>
                  <a:moveTo>
                    <a:pt x="75" y="222"/>
                  </a:moveTo>
                  <a:cubicBezTo>
                    <a:pt x="70" y="218"/>
                    <a:pt x="70" y="218"/>
                    <a:pt x="70" y="218"/>
                  </a:cubicBezTo>
                  <a:cubicBezTo>
                    <a:pt x="75" y="217"/>
                    <a:pt x="75" y="217"/>
                    <a:pt x="75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8"/>
                    <a:pt x="79" y="218"/>
                    <a:pt x="79" y="218"/>
                  </a:cubicBezTo>
                  <a:cubicBezTo>
                    <a:pt x="77" y="219"/>
                    <a:pt x="77" y="219"/>
                    <a:pt x="77" y="219"/>
                  </a:cubicBezTo>
                  <a:lnTo>
                    <a:pt x="75" y="222"/>
                  </a:lnTo>
                  <a:close/>
                  <a:moveTo>
                    <a:pt x="77" y="216"/>
                  </a:moveTo>
                  <a:cubicBezTo>
                    <a:pt x="73" y="216"/>
                    <a:pt x="73" y="216"/>
                    <a:pt x="73" y="216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3" y="212"/>
                    <a:pt x="73" y="212"/>
                    <a:pt x="73" y="212"/>
                  </a:cubicBezTo>
                  <a:cubicBezTo>
                    <a:pt x="74" y="211"/>
                    <a:pt x="74" y="211"/>
                    <a:pt x="74" y="211"/>
                  </a:cubicBezTo>
                  <a:cubicBezTo>
                    <a:pt x="79" y="216"/>
                    <a:pt x="79" y="216"/>
                    <a:pt x="79" y="216"/>
                  </a:cubicBezTo>
                  <a:lnTo>
                    <a:pt x="77" y="216"/>
                  </a:lnTo>
                  <a:close/>
                  <a:moveTo>
                    <a:pt x="74" y="208"/>
                  </a:moveTo>
                  <a:cubicBezTo>
                    <a:pt x="70" y="203"/>
                    <a:pt x="70" y="203"/>
                    <a:pt x="70" y="203"/>
                  </a:cubicBezTo>
                  <a:cubicBezTo>
                    <a:pt x="73" y="203"/>
                    <a:pt x="73" y="203"/>
                    <a:pt x="73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5" y="206"/>
                    <a:pt x="75" y="206"/>
                    <a:pt x="75" y="206"/>
                  </a:cubicBezTo>
                  <a:lnTo>
                    <a:pt x="74" y="208"/>
                  </a:lnTo>
                  <a:close/>
                  <a:moveTo>
                    <a:pt x="75" y="201"/>
                  </a:moveTo>
                  <a:cubicBezTo>
                    <a:pt x="71" y="201"/>
                    <a:pt x="71" y="201"/>
                    <a:pt x="71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3" y="198"/>
                    <a:pt x="73" y="198"/>
                    <a:pt x="73" y="198"/>
                  </a:cubicBezTo>
                  <a:cubicBezTo>
                    <a:pt x="77" y="201"/>
                    <a:pt x="77" y="201"/>
                    <a:pt x="77" y="201"/>
                  </a:cubicBezTo>
                  <a:lnTo>
                    <a:pt x="75" y="201"/>
                  </a:lnTo>
                  <a:close/>
                  <a:moveTo>
                    <a:pt x="71" y="198"/>
                  </a:moveTo>
                  <a:cubicBezTo>
                    <a:pt x="69" y="200"/>
                    <a:pt x="69" y="200"/>
                    <a:pt x="69" y="200"/>
                  </a:cubicBezTo>
                  <a:cubicBezTo>
                    <a:pt x="68" y="200"/>
                    <a:pt x="68" y="200"/>
                    <a:pt x="68" y="200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8" y="195"/>
                    <a:pt x="68" y="195"/>
                    <a:pt x="68" y="195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72" y="197"/>
                    <a:pt x="72" y="197"/>
                    <a:pt x="72" y="197"/>
                  </a:cubicBezTo>
                  <a:lnTo>
                    <a:pt x="71" y="198"/>
                  </a:lnTo>
                  <a:close/>
                  <a:moveTo>
                    <a:pt x="70" y="189"/>
                  </a:moveTo>
                  <a:cubicBezTo>
                    <a:pt x="71" y="189"/>
                    <a:pt x="71" y="189"/>
                    <a:pt x="71" y="189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75" y="190"/>
                    <a:pt x="75" y="190"/>
                    <a:pt x="75" y="190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69" y="190"/>
                    <a:pt x="69" y="190"/>
                    <a:pt x="69" y="190"/>
                  </a:cubicBezTo>
                  <a:lnTo>
                    <a:pt x="70" y="189"/>
                  </a:lnTo>
                  <a:close/>
                  <a:moveTo>
                    <a:pt x="74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68" y="180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9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5" y="180"/>
                    <a:pt x="75" y="180"/>
                    <a:pt x="75" y="180"/>
                  </a:cubicBezTo>
                  <a:lnTo>
                    <a:pt x="74" y="180"/>
                  </a:lnTo>
                  <a:close/>
                  <a:moveTo>
                    <a:pt x="71" y="173"/>
                  </a:moveTo>
                  <a:cubicBezTo>
                    <a:pt x="68" y="170"/>
                    <a:pt x="68" y="170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1" y="173"/>
                    <a:pt x="71" y="173"/>
                    <a:pt x="71" y="173"/>
                  </a:cubicBezTo>
                  <a:close/>
                  <a:moveTo>
                    <a:pt x="73" y="168"/>
                  </a:moveTo>
                  <a:cubicBezTo>
                    <a:pt x="70" y="168"/>
                    <a:pt x="70" y="168"/>
                    <a:pt x="70" y="168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4" y="168"/>
                    <a:pt x="74" y="168"/>
                    <a:pt x="74" y="168"/>
                  </a:cubicBezTo>
                  <a:lnTo>
                    <a:pt x="73" y="168"/>
                  </a:lnTo>
                  <a:close/>
                  <a:moveTo>
                    <a:pt x="70" y="161"/>
                  </a:moveTo>
                  <a:cubicBezTo>
                    <a:pt x="68" y="158"/>
                    <a:pt x="68" y="158"/>
                    <a:pt x="68" y="158"/>
                  </a:cubicBezTo>
                  <a:cubicBezTo>
                    <a:pt x="69" y="158"/>
                    <a:pt x="69" y="158"/>
                    <a:pt x="69" y="158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2" y="158"/>
                    <a:pt x="72" y="158"/>
                    <a:pt x="72" y="158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1" y="160"/>
                    <a:pt x="71" y="160"/>
                    <a:pt x="71" y="160"/>
                  </a:cubicBezTo>
                  <a:lnTo>
                    <a:pt x="70" y="161"/>
                  </a:lnTo>
                  <a:close/>
                  <a:moveTo>
                    <a:pt x="71" y="156"/>
                  </a:moveTo>
                  <a:cubicBezTo>
                    <a:pt x="70" y="156"/>
                    <a:pt x="70" y="156"/>
                    <a:pt x="70" y="156"/>
                  </a:cubicBezTo>
                  <a:cubicBezTo>
                    <a:pt x="69" y="156"/>
                    <a:pt x="69" y="156"/>
                    <a:pt x="69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72" y="156"/>
                    <a:pt x="72" y="156"/>
                    <a:pt x="72" y="156"/>
                  </a:cubicBezTo>
                  <a:lnTo>
                    <a:pt x="71" y="156"/>
                  </a:lnTo>
                  <a:close/>
                  <a:moveTo>
                    <a:pt x="70" y="151"/>
                  </a:moveTo>
                  <a:cubicBezTo>
                    <a:pt x="68" y="150"/>
                    <a:pt x="68" y="150"/>
                    <a:pt x="68" y="150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1" y="150"/>
                    <a:pt x="71" y="150"/>
                    <a:pt x="71" y="150"/>
                  </a:cubicBezTo>
                  <a:lnTo>
                    <a:pt x="70" y="151"/>
                  </a:lnTo>
                  <a:close/>
                  <a:moveTo>
                    <a:pt x="69" y="148"/>
                  </a:moveTo>
                  <a:cubicBezTo>
                    <a:pt x="68" y="148"/>
                    <a:pt x="68" y="148"/>
                    <a:pt x="68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9" y="146"/>
                    <a:pt x="69" y="146"/>
                    <a:pt x="69" y="146"/>
                  </a:cubicBezTo>
                  <a:cubicBezTo>
                    <a:pt x="71" y="148"/>
                    <a:pt x="71" y="148"/>
                    <a:pt x="71" y="148"/>
                  </a:cubicBezTo>
                  <a:lnTo>
                    <a:pt x="69" y="148"/>
                  </a:lnTo>
                  <a:close/>
                  <a:moveTo>
                    <a:pt x="70" y="142"/>
                  </a:moveTo>
                  <a:cubicBezTo>
                    <a:pt x="69" y="143"/>
                    <a:pt x="69" y="143"/>
                    <a:pt x="69" y="143"/>
                  </a:cubicBezTo>
                  <a:cubicBezTo>
                    <a:pt x="69" y="143"/>
                    <a:pt x="69" y="143"/>
                    <a:pt x="69" y="143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71" y="141"/>
                    <a:pt x="71" y="141"/>
                    <a:pt x="71" y="141"/>
                  </a:cubicBezTo>
                  <a:lnTo>
                    <a:pt x="70" y="142"/>
                  </a:lnTo>
                  <a:close/>
                  <a:moveTo>
                    <a:pt x="70" y="139"/>
                  </a:move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71" y="139"/>
                    <a:pt x="71" y="139"/>
                    <a:pt x="71" y="139"/>
                  </a:cubicBezTo>
                  <a:lnTo>
                    <a:pt x="70" y="139"/>
                  </a:lnTo>
                  <a:close/>
                  <a:moveTo>
                    <a:pt x="69" y="134"/>
                  </a:moveTo>
                  <a:cubicBezTo>
                    <a:pt x="67" y="133"/>
                    <a:pt x="67" y="133"/>
                    <a:pt x="67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0" y="133"/>
                    <a:pt x="70" y="133"/>
                    <a:pt x="70" y="133"/>
                  </a:cubicBezTo>
                  <a:lnTo>
                    <a:pt x="69" y="134"/>
                  </a:lnTo>
                  <a:close/>
                  <a:moveTo>
                    <a:pt x="70" y="131"/>
                  </a:moveTo>
                  <a:cubicBezTo>
                    <a:pt x="68" y="131"/>
                    <a:pt x="68" y="131"/>
                    <a:pt x="68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1" y="131"/>
                    <a:pt x="71" y="131"/>
                    <a:pt x="71" y="131"/>
                  </a:cubicBezTo>
                  <a:lnTo>
                    <a:pt x="70" y="131"/>
                  </a:lnTo>
                  <a:close/>
                  <a:moveTo>
                    <a:pt x="68" y="120"/>
                  </a:moveTo>
                  <a:cubicBezTo>
                    <a:pt x="66" y="120"/>
                    <a:pt x="66" y="120"/>
                    <a:pt x="66" y="120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lnTo>
                    <a:pt x="68" y="120"/>
                  </a:lnTo>
                  <a:close/>
                  <a:moveTo>
                    <a:pt x="67" y="109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09"/>
                    <a:pt x="69" y="109"/>
                    <a:pt x="69" y="109"/>
                  </a:cubicBezTo>
                  <a:lnTo>
                    <a:pt x="67" y="109"/>
                  </a:lnTo>
                  <a:close/>
                  <a:moveTo>
                    <a:pt x="67" y="99"/>
                  </a:moveTo>
                  <a:cubicBezTo>
                    <a:pt x="66" y="99"/>
                    <a:pt x="66" y="99"/>
                    <a:pt x="66" y="99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7" y="99"/>
                  </a:lnTo>
                  <a:close/>
                  <a:moveTo>
                    <a:pt x="67" y="72"/>
                  </a:moveTo>
                  <a:cubicBezTo>
                    <a:pt x="67" y="72"/>
                    <a:pt x="67" y="72"/>
                    <a:pt x="67" y="72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lose/>
                  <a:moveTo>
                    <a:pt x="66" y="63"/>
                  </a:move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65" y="52"/>
                  </a:moveTo>
                  <a:cubicBezTo>
                    <a:pt x="65" y="53"/>
                    <a:pt x="65" y="53"/>
                    <a:pt x="65" y="53"/>
                  </a:cubicBezTo>
                  <a:cubicBezTo>
                    <a:pt x="65" y="53"/>
                    <a:pt x="64" y="53"/>
                    <a:pt x="64" y="53"/>
                  </a:cubicBezTo>
                  <a:cubicBezTo>
                    <a:pt x="64" y="53"/>
                    <a:pt x="64" y="53"/>
                    <a:pt x="63" y="53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2"/>
                    <a:pt x="66" y="52"/>
                    <a:pt x="65" y="52"/>
                  </a:cubicBezTo>
                  <a:close/>
                  <a:moveTo>
                    <a:pt x="63" y="124"/>
                  </a:moveTo>
                  <a:cubicBezTo>
                    <a:pt x="64" y="126"/>
                    <a:pt x="64" y="126"/>
                    <a:pt x="64" y="126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3" y="126"/>
                    <a:pt x="63" y="126"/>
                    <a:pt x="63" y="126"/>
                  </a:cubicBezTo>
                  <a:lnTo>
                    <a:pt x="63" y="124"/>
                  </a:lnTo>
                  <a:close/>
                  <a:moveTo>
                    <a:pt x="63" y="122"/>
                  </a:moveTo>
                  <a:cubicBezTo>
                    <a:pt x="62" y="123"/>
                    <a:pt x="62" y="123"/>
                    <a:pt x="62" y="123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3" y="122"/>
                    <a:pt x="63" y="122"/>
                    <a:pt x="63" y="122"/>
                  </a:cubicBezTo>
                  <a:close/>
                  <a:moveTo>
                    <a:pt x="60" y="126"/>
                  </a:moveTo>
                  <a:cubicBezTo>
                    <a:pt x="60" y="127"/>
                    <a:pt x="60" y="127"/>
                    <a:pt x="60" y="127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24"/>
                    <a:pt x="59" y="124"/>
                    <a:pt x="59" y="124"/>
                  </a:cubicBezTo>
                  <a:lnTo>
                    <a:pt x="60" y="126"/>
                  </a:lnTo>
                  <a:close/>
                  <a:moveTo>
                    <a:pt x="60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3"/>
                    <a:pt x="61" y="93"/>
                    <a:pt x="61" y="93"/>
                  </a:cubicBezTo>
                  <a:lnTo>
                    <a:pt x="60" y="92"/>
                  </a:lnTo>
                  <a:close/>
                  <a:moveTo>
                    <a:pt x="62" y="111"/>
                  </a:moveTo>
                  <a:cubicBezTo>
                    <a:pt x="62" y="112"/>
                    <a:pt x="62" y="112"/>
                    <a:pt x="62" y="112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1"/>
                    <a:pt x="62" y="111"/>
                    <a:pt x="62" y="111"/>
                  </a:cubicBezTo>
                  <a:close/>
                  <a:moveTo>
                    <a:pt x="62" y="101"/>
                  </a:moveTo>
                  <a:cubicBezTo>
                    <a:pt x="62" y="102"/>
                    <a:pt x="62" y="102"/>
                    <a:pt x="62" y="102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lose/>
                  <a:moveTo>
                    <a:pt x="61" y="90"/>
                  </a:moveTo>
                  <a:cubicBezTo>
                    <a:pt x="60" y="90"/>
                    <a:pt x="60" y="90"/>
                    <a:pt x="60" y="90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2" y="90"/>
                    <a:pt x="62" y="90"/>
                    <a:pt x="62" y="90"/>
                  </a:cubicBezTo>
                  <a:lnTo>
                    <a:pt x="61" y="90"/>
                  </a:lnTo>
                  <a:close/>
                  <a:moveTo>
                    <a:pt x="61" y="83"/>
                  </a:moveTo>
                  <a:cubicBezTo>
                    <a:pt x="61" y="84"/>
                    <a:pt x="61" y="84"/>
                    <a:pt x="61" y="84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82"/>
                    <a:pt x="62" y="82"/>
                    <a:pt x="62" y="82"/>
                  </a:cubicBezTo>
                  <a:lnTo>
                    <a:pt x="61" y="83"/>
                  </a:lnTo>
                  <a:close/>
                  <a:moveTo>
                    <a:pt x="60" y="80"/>
                  </a:moveTo>
                  <a:cubicBezTo>
                    <a:pt x="61" y="78"/>
                    <a:pt x="61" y="78"/>
                    <a:pt x="61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2" y="80"/>
                    <a:pt x="62" y="80"/>
                    <a:pt x="62" y="80"/>
                  </a:cubicBezTo>
                  <a:lnTo>
                    <a:pt x="60" y="80"/>
                  </a:lnTo>
                  <a:close/>
                  <a:moveTo>
                    <a:pt x="61" y="53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1" y="53"/>
                    <a:pt x="61" y="53"/>
                    <a:pt x="61" y="53"/>
                  </a:cubicBezTo>
                  <a:close/>
                  <a:moveTo>
                    <a:pt x="59" y="136"/>
                  </a:moveTo>
                  <a:cubicBezTo>
                    <a:pt x="59" y="135"/>
                    <a:pt x="59" y="135"/>
                    <a:pt x="59" y="135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0" y="137"/>
                    <a:pt x="60" y="137"/>
                    <a:pt x="60" y="137"/>
                  </a:cubicBezTo>
                  <a:cubicBezTo>
                    <a:pt x="59" y="137"/>
                    <a:pt x="59" y="137"/>
                    <a:pt x="59" y="137"/>
                  </a:cubicBezTo>
                  <a:lnTo>
                    <a:pt x="59" y="136"/>
                  </a:lnTo>
                  <a:close/>
                  <a:moveTo>
                    <a:pt x="61" y="153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59" y="151"/>
                    <a:pt x="59" y="151"/>
                    <a:pt x="59" y="151"/>
                  </a:cubicBezTo>
                  <a:lnTo>
                    <a:pt x="61" y="153"/>
                  </a:lnTo>
                  <a:close/>
                  <a:moveTo>
                    <a:pt x="61" y="163"/>
                  </a:moveTo>
                  <a:cubicBezTo>
                    <a:pt x="61" y="163"/>
                    <a:pt x="61" y="163"/>
                    <a:pt x="61" y="163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1"/>
                    <a:pt x="59" y="161"/>
                    <a:pt x="59" y="161"/>
                  </a:cubicBezTo>
                  <a:cubicBezTo>
                    <a:pt x="59" y="160"/>
                    <a:pt x="59" y="160"/>
                    <a:pt x="59" y="160"/>
                  </a:cubicBezTo>
                  <a:lnTo>
                    <a:pt x="61" y="163"/>
                  </a:lnTo>
                  <a:close/>
                  <a:moveTo>
                    <a:pt x="59" y="172"/>
                  </a:moveTo>
                  <a:cubicBezTo>
                    <a:pt x="61" y="175"/>
                    <a:pt x="61" y="175"/>
                    <a:pt x="61" y="175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8"/>
                    <a:pt x="59" y="178"/>
                    <a:pt x="59" y="178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9" y="172"/>
                    <a:pt x="59" y="172"/>
                    <a:pt x="59" y="172"/>
                  </a:cubicBezTo>
                  <a:close/>
                  <a:moveTo>
                    <a:pt x="61" y="186"/>
                  </a:moveTo>
                  <a:cubicBezTo>
                    <a:pt x="61" y="186"/>
                    <a:pt x="61" y="186"/>
                    <a:pt x="61" y="186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7"/>
                    <a:pt x="59" y="187"/>
                    <a:pt x="59" y="187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59" y="183"/>
                    <a:pt x="59" y="183"/>
                    <a:pt x="59" y="183"/>
                  </a:cubicBezTo>
                  <a:lnTo>
                    <a:pt x="61" y="186"/>
                  </a:lnTo>
                  <a:close/>
                  <a:moveTo>
                    <a:pt x="61" y="197"/>
                  </a:moveTo>
                  <a:cubicBezTo>
                    <a:pt x="61" y="198"/>
                    <a:pt x="61" y="198"/>
                    <a:pt x="61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9" y="194"/>
                    <a:pt x="59" y="194"/>
                    <a:pt x="59" y="194"/>
                  </a:cubicBezTo>
                  <a:lnTo>
                    <a:pt x="61" y="197"/>
                  </a:lnTo>
                  <a:close/>
                  <a:moveTo>
                    <a:pt x="62" y="209"/>
                  </a:moveTo>
                  <a:cubicBezTo>
                    <a:pt x="61" y="210"/>
                    <a:pt x="61" y="210"/>
                    <a:pt x="61" y="210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08"/>
                    <a:pt x="59" y="208"/>
                    <a:pt x="59" y="208"/>
                  </a:cubicBezTo>
                  <a:cubicBezTo>
                    <a:pt x="59" y="205"/>
                    <a:pt x="59" y="205"/>
                    <a:pt x="59" y="205"/>
                  </a:cubicBezTo>
                  <a:lnTo>
                    <a:pt x="62" y="209"/>
                  </a:lnTo>
                  <a:close/>
                  <a:moveTo>
                    <a:pt x="62" y="224"/>
                  </a:moveTo>
                  <a:cubicBezTo>
                    <a:pt x="62" y="224"/>
                    <a:pt x="62" y="224"/>
                    <a:pt x="62" y="224"/>
                  </a:cubicBezTo>
                  <a:cubicBezTo>
                    <a:pt x="58" y="229"/>
                    <a:pt x="58" y="229"/>
                    <a:pt x="58" y="229"/>
                  </a:cubicBezTo>
                  <a:cubicBezTo>
                    <a:pt x="58" y="226"/>
                    <a:pt x="58" y="224"/>
                    <a:pt x="58" y="221"/>
                  </a:cubicBezTo>
                  <a:cubicBezTo>
                    <a:pt x="58" y="220"/>
                    <a:pt x="58" y="220"/>
                    <a:pt x="58" y="220"/>
                  </a:cubicBezTo>
                  <a:lnTo>
                    <a:pt x="62" y="224"/>
                  </a:lnTo>
                  <a:close/>
                  <a:moveTo>
                    <a:pt x="62" y="240"/>
                  </a:moveTo>
                  <a:cubicBezTo>
                    <a:pt x="62" y="240"/>
                    <a:pt x="62" y="240"/>
                    <a:pt x="62" y="240"/>
                  </a:cubicBezTo>
                  <a:cubicBezTo>
                    <a:pt x="59" y="244"/>
                    <a:pt x="59" y="244"/>
                    <a:pt x="59" y="244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6"/>
                    <a:pt x="58" y="246"/>
                    <a:pt x="58" y="246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58" y="241"/>
                    <a:pt x="58" y="239"/>
                    <a:pt x="58" y="237"/>
                  </a:cubicBezTo>
                  <a:cubicBezTo>
                    <a:pt x="58" y="235"/>
                    <a:pt x="58" y="235"/>
                    <a:pt x="58" y="235"/>
                  </a:cubicBezTo>
                  <a:lnTo>
                    <a:pt x="62" y="240"/>
                  </a:lnTo>
                  <a:close/>
                  <a:moveTo>
                    <a:pt x="62" y="255"/>
                  </a:moveTo>
                  <a:cubicBezTo>
                    <a:pt x="61" y="257"/>
                    <a:pt x="61" y="257"/>
                    <a:pt x="61" y="257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58"/>
                    <a:pt x="57" y="256"/>
                    <a:pt x="57" y="254"/>
                  </a:cubicBezTo>
                  <a:cubicBezTo>
                    <a:pt x="58" y="251"/>
                    <a:pt x="58" y="251"/>
                    <a:pt x="58" y="251"/>
                  </a:cubicBezTo>
                  <a:lnTo>
                    <a:pt x="62" y="255"/>
                  </a:lnTo>
                  <a:close/>
                  <a:moveTo>
                    <a:pt x="55" y="175"/>
                  </a:moveTo>
                  <a:cubicBezTo>
                    <a:pt x="54" y="175"/>
                    <a:pt x="54" y="175"/>
                    <a:pt x="54" y="175"/>
                  </a:cubicBezTo>
                  <a:cubicBezTo>
                    <a:pt x="55" y="174"/>
                    <a:pt x="55" y="174"/>
                    <a:pt x="55" y="174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7" y="176"/>
                    <a:pt x="57" y="176"/>
                    <a:pt x="57" y="176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8"/>
                  </a:cubicBezTo>
                  <a:lnTo>
                    <a:pt x="55" y="175"/>
                  </a:lnTo>
                  <a:close/>
                  <a:moveTo>
                    <a:pt x="55" y="163"/>
                  </a:moveTo>
                  <a:cubicBezTo>
                    <a:pt x="55" y="162"/>
                    <a:pt x="55" y="162"/>
                    <a:pt x="55" y="162"/>
                  </a:cubicBezTo>
                  <a:cubicBezTo>
                    <a:pt x="56" y="162"/>
                    <a:pt x="56" y="162"/>
                    <a:pt x="56" y="162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6"/>
                    <a:pt x="57" y="166"/>
                    <a:pt x="57" y="166"/>
                  </a:cubicBezTo>
                  <a:lnTo>
                    <a:pt x="55" y="163"/>
                  </a:lnTo>
                  <a:close/>
                  <a:moveTo>
                    <a:pt x="58" y="86"/>
                  </a:moveTo>
                  <a:cubicBezTo>
                    <a:pt x="58" y="88"/>
                    <a:pt x="58" y="88"/>
                    <a:pt x="58" y="8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58" y="86"/>
                  </a:lnTo>
                  <a:close/>
                  <a:moveTo>
                    <a:pt x="58" y="78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lnTo>
                    <a:pt x="58" y="78"/>
                  </a:ln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5"/>
                    <a:pt x="54" y="75"/>
                    <a:pt x="54" y="75"/>
                  </a:cubicBezTo>
                  <a:lnTo>
                    <a:pt x="54" y="76"/>
                  </a:lnTo>
                  <a:close/>
                  <a:moveTo>
                    <a:pt x="54" y="86"/>
                  </a:moveTo>
                  <a:cubicBezTo>
                    <a:pt x="54" y="86"/>
                    <a:pt x="54" y="86"/>
                    <a:pt x="54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3" y="84"/>
                    <a:pt x="53" y="84"/>
                    <a:pt x="53" y="84"/>
                  </a:cubicBezTo>
                  <a:lnTo>
                    <a:pt x="54" y="86"/>
                  </a:ln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lnTo>
                    <a:pt x="54" y="96"/>
                  </a:lnTo>
                  <a:close/>
                  <a:moveTo>
                    <a:pt x="54" y="102"/>
                  </a:move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3" y="102"/>
                    <a:pt x="53" y="102"/>
                    <a:pt x="53" y="102"/>
                  </a:cubicBezTo>
                  <a:lnTo>
                    <a:pt x="54" y="102"/>
                  </a:lnTo>
                  <a:close/>
                  <a:moveTo>
                    <a:pt x="55" y="111"/>
                  </a:moveTo>
                  <a:cubicBezTo>
                    <a:pt x="57" y="111"/>
                    <a:pt x="57" y="111"/>
                    <a:pt x="57" y="111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4" y="111"/>
                    <a:pt x="54" y="111"/>
                    <a:pt x="54" y="111"/>
                  </a:cubicBezTo>
                  <a:lnTo>
                    <a:pt x="55" y="111"/>
                  </a:lnTo>
                  <a:close/>
                  <a:moveTo>
                    <a:pt x="57" y="122"/>
                  </a:moveTo>
                  <a:cubicBezTo>
                    <a:pt x="56" y="123"/>
                    <a:pt x="56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5" y="122"/>
                    <a:pt x="55" y="122"/>
                    <a:pt x="55" y="122"/>
                  </a:cubicBezTo>
                  <a:lnTo>
                    <a:pt x="57" y="122"/>
                  </a:lnTo>
                  <a:close/>
                  <a:moveTo>
                    <a:pt x="55" y="128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29"/>
                    <a:pt x="54" y="129"/>
                    <a:pt x="54" y="129"/>
                  </a:cubicBezTo>
                  <a:lnTo>
                    <a:pt x="55" y="128"/>
                  </a:lnTo>
                  <a:close/>
                  <a:moveTo>
                    <a:pt x="53" y="133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2" y="133"/>
                    <a:pt x="52" y="133"/>
                    <a:pt x="52" y="133"/>
                  </a:cubicBezTo>
                  <a:lnTo>
                    <a:pt x="53" y="133"/>
                  </a:lnTo>
                  <a:close/>
                  <a:moveTo>
                    <a:pt x="54" y="137"/>
                  </a:moveTo>
                  <a:cubicBezTo>
                    <a:pt x="56" y="140"/>
                    <a:pt x="56" y="140"/>
                    <a:pt x="56" y="140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3" y="138"/>
                    <a:pt x="53" y="138"/>
                    <a:pt x="53" y="138"/>
                  </a:cubicBezTo>
                  <a:lnTo>
                    <a:pt x="54" y="137"/>
                  </a:lnTo>
                  <a:close/>
                  <a:moveTo>
                    <a:pt x="53" y="141"/>
                  </a:moveTo>
                  <a:cubicBezTo>
                    <a:pt x="54" y="141"/>
                    <a:pt x="54" y="141"/>
                    <a:pt x="54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2" y="141"/>
                    <a:pt x="52" y="141"/>
                    <a:pt x="52" y="141"/>
                  </a:cubicBezTo>
                  <a:lnTo>
                    <a:pt x="53" y="141"/>
                  </a:lnTo>
                  <a:close/>
                  <a:moveTo>
                    <a:pt x="54" y="146"/>
                  </a:moveTo>
                  <a:cubicBezTo>
                    <a:pt x="56" y="148"/>
                    <a:pt x="56" y="148"/>
                    <a:pt x="56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7"/>
                    <a:pt x="53" y="147"/>
                    <a:pt x="53" y="147"/>
                  </a:cubicBezTo>
                  <a:lnTo>
                    <a:pt x="54" y="146"/>
                  </a:lnTo>
                  <a:close/>
                  <a:moveTo>
                    <a:pt x="54" y="150"/>
                  </a:move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2" y="150"/>
                    <a:pt x="52" y="150"/>
                    <a:pt x="52" y="150"/>
                  </a:cubicBezTo>
                  <a:lnTo>
                    <a:pt x="54" y="150"/>
                  </a:lnTo>
                  <a:close/>
                  <a:moveTo>
                    <a:pt x="54" y="154"/>
                  </a:moveTo>
                  <a:cubicBezTo>
                    <a:pt x="56" y="156"/>
                    <a:pt x="56" y="156"/>
                    <a:pt x="56" y="156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3" y="155"/>
                    <a:pt x="53" y="155"/>
                    <a:pt x="53" y="155"/>
                  </a:cubicBezTo>
                  <a:lnTo>
                    <a:pt x="54" y="154"/>
                  </a:lnTo>
                  <a:close/>
                  <a:moveTo>
                    <a:pt x="52" y="158"/>
                  </a:moveTo>
                  <a:cubicBezTo>
                    <a:pt x="56" y="158"/>
                    <a:pt x="56" y="158"/>
                    <a:pt x="56" y="158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4" y="161"/>
                    <a:pt x="54" y="161"/>
                    <a:pt x="54" y="161"/>
                  </a:cubicBezTo>
                  <a:cubicBezTo>
                    <a:pt x="53" y="162"/>
                    <a:pt x="53" y="162"/>
                    <a:pt x="53" y="162"/>
                  </a:cubicBezTo>
                  <a:cubicBezTo>
                    <a:pt x="51" y="159"/>
                    <a:pt x="51" y="159"/>
                    <a:pt x="51" y="159"/>
                  </a:cubicBezTo>
                  <a:cubicBezTo>
                    <a:pt x="51" y="158"/>
                    <a:pt x="51" y="158"/>
                    <a:pt x="51" y="158"/>
                  </a:cubicBezTo>
                  <a:lnTo>
                    <a:pt x="52" y="158"/>
                  </a:lnTo>
                  <a:close/>
                  <a:moveTo>
                    <a:pt x="53" y="165"/>
                  </a:moveTo>
                  <a:cubicBezTo>
                    <a:pt x="56" y="168"/>
                    <a:pt x="56" y="168"/>
                    <a:pt x="56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2" y="166"/>
                    <a:pt x="52" y="166"/>
                    <a:pt x="52" y="166"/>
                  </a:cubicBezTo>
                  <a:lnTo>
                    <a:pt x="53" y="165"/>
                  </a:lnTo>
                  <a:close/>
                  <a:moveTo>
                    <a:pt x="51" y="170"/>
                  </a:moveTo>
                  <a:cubicBezTo>
                    <a:pt x="53" y="170"/>
                    <a:pt x="53" y="170"/>
                    <a:pt x="53" y="170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5" y="171"/>
                    <a:pt x="55" y="171"/>
                    <a:pt x="55" y="171"/>
                  </a:cubicBezTo>
                  <a:cubicBezTo>
                    <a:pt x="54" y="173"/>
                    <a:pt x="54" y="173"/>
                    <a:pt x="54" y="173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50" y="170"/>
                    <a:pt x="50" y="170"/>
                    <a:pt x="50" y="170"/>
                  </a:cubicBezTo>
                  <a:lnTo>
                    <a:pt x="51" y="170"/>
                  </a:lnTo>
                  <a:close/>
                  <a:moveTo>
                    <a:pt x="56" y="180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79"/>
                    <a:pt x="51" y="179"/>
                    <a:pt x="51" y="179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3" y="176"/>
                    <a:pt x="53" y="176"/>
                    <a:pt x="53" y="176"/>
                  </a:cubicBezTo>
                  <a:lnTo>
                    <a:pt x="56" y="180"/>
                  </a:lnTo>
                  <a:close/>
                  <a:moveTo>
                    <a:pt x="50" y="182"/>
                  </a:moveTo>
                  <a:cubicBezTo>
                    <a:pt x="54" y="182"/>
                    <a:pt x="54" y="182"/>
                    <a:pt x="54" y="182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0" y="182"/>
                    <a:pt x="50" y="182"/>
                    <a:pt x="50" y="182"/>
                  </a:cubicBezTo>
                  <a:close/>
                  <a:moveTo>
                    <a:pt x="56" y="190"/>
                  </a:moveTo>
                  <a:cubicBezTo>
                    <a:pt x="53" y="190"/>
                    <a:pt x="53" y="190"/>
                    <a:pt x="53" y="190"/>
                  </a:cubicBezTo>
                  <a:cubicBezTo>
                    <a:pt x="50" y="191"/>
                    <a:pt x="50" y="191"/>
                    <a:pt x="50" y="191"/>
                  </a:cubicBezTo>
                  <a:cubicBezTo>
                    <a:pt x="49" y="191"/>
                    <a:pt x="49" y="191"/>
                    <a:pt x="49" y="191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7"/>
                    <a:pt x="53" y="187"/>
                    <a:pt x="53" y="187"/>
                  </a:cubicBezTo>
                  <a:lnTo>
                    <a:pt x="56" y="190"/>
                  </a:lnTo>
                  <a:close/>
                  <a:moveTo>
                    <a:pt x="52" y="192"/>
                  </a:moveTo>
                  <a:cubicBezTo>
                    <a:pt x="55" y="192"/>
                    <a:pt x="55" y="192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5" y="193"/>
                    <a:pt x="55" y="193"/>
                    <a:pt x="55" y="193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49" y="192"/>
                    <a:pt x="49" y="192"/>
                    <a:pt x="49" y="192"/>
                  </a:cubicBezTo>
                  <a:lnTo>
                    <a:pt x="52" y="192"/>
                  </a:lnTo>
                  <a:close/>
                  <a:moveTo>
                    <a:pt x="56" y="202"/>
                  </a:moveTo>
                  <a:cubicBezTo>
                    <a:pt x="52" y="202"/>
                    <a:pt x="52" y="202"/>
                    <a:pt x="52" y="202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2" y="198"/>
                    <a:pt x="52" y="198"/>
                    <a:pt x="52" y="198"/>
                  </a:cubicBezTo>
                  <a:lnTo>
                    <a:pt x="56" y="202"/>
                  </a:lnTo>
                  <a:close/>
                  <a:moveTo>
                    <a:pt x="49" y="204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4"/>
                    <a:pt x="55" y="204"/>
                    <a:pt x="55" y="204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48" y="204"/>
                    <a:pt x="48" y="204"/>
                    <a:pt x="48" y="204"/>
                  </a:cubicBezTo>
                  <a:lnTo>
                    <a:pt x="49" y="204"/>
                  </a:lnTo>
                  <a:close/>
                  <a:moveTo>
                    <a:pt x="56" y="216"/>
                  </a:moveTo>
                  <a:cubicBezTo>
                    <a:pt x="53" y="216"/>
                    <a:pt x="53" y="216"/>
                    <a:pt x="53" y="216"/>
                  </a:cubicBezTo>
                  <a:cubicBezTo>
                    <a:pt x="47" y="216"/>
                    <a:pt x="47" y="216"/>
                    <a:pt x="47" y="216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2" y="211"/>
                    <a:pt x="52" y="211"/>
                    <a:pt x="52" y="211"/>
                  </a:cubicBezTo>
                  <a:lnTo>
                    <a:pt x="56" y="216"/>
                  </a:ln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47" y="218"/>
                    <a:pt x="47" y="218"/>
                    <a:pt x="47" y="218"/>
                  </a:cubicBezTo>
                  <a:lnTo>
                    <a:pt x="55" y="218"/>
                  </a:lnTo>
                  <a:close/>
                  <a:moveTo>
                    <a:pt x="55" y="231"/>
                  </a:moveTo>
                  <a:cubicBezTo>
                    <a:pt x="52" y="231"/>
                    <a:pt x="52" y="231"/>
                    <a:pt x="52" y="231"/>
                  </a:cubicBezTo>
                  <a:cubicBezTo>
                    <a:pt x="46" y="231"/>
                    <a:pt x="46" y="231"/>
                    <a:pt x="46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9" y="228"/>
                    <a:pt x="49" y="228"/>
                    <a:pt x="49" y="228"/>
                  </a:cubicBezTo>
                  <a:cubicBezTo>
                    <a:pt x="51" y="226"/>
                    <a:pt x="51" y="226"/>
                    <a:pt x="51" y="226"/>
                  </a:cubicBezTo>
                  <a:lnTo>
                    <a:pt x="55" y="231"/>
                  </a:lnTo>
                  <a:close/>
                  <a:moveTo>
                    <a:pt x="48" y="233"/>
                  </a:moveTo>
                  <a:cubicBezTo>
                    <a:pt x="54" y="233"/>
                    <a:pt x="54" y="233"/>
                    <a:pt x="54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1" y="237"/>
                    <a:pt x="51" y="237"/>
                    <a:pt x="51" y="237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46" y="234"/>
                    <a:pt x="46" y="234"/>
                    <a:pt x="46" y="234"/>
                  </a:cubicBezTo>
                  <a:cubicBezTo>
                    <a:pt x="45" y="233"/>
                    <a:pt x="45" y="233"/>
                    <a:pt x="45" y="233"/>
                  </a:cubicBezTo>
                  <a:lnTo>
                    <a:pt x="48" y="233"/>
                  </a:lnTo>
                  <a:close/>
                  <a:moveTo>
                    <a:pt x="55" y="248"/>
                  </a:moveTo>
                  <a:cubicBezTo>
                    <a:pt x="51" y="248"/>
                    <a:pt x="51" y="248"/>
                    <a:pt x="51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7" y="244"/>
                    <a:pt x="47" y="244"/>
                    <a:pt x="47" y="244"/>
                  </a:cubicBezTo>
                  <a:cubicBezTo>
                    <a:pt x="50" y="241"/>
                    <a:pt x="50" y="241"/>
                    <a:pt x="50" y="241"/>
                  </a:cubicBezTo>
                  <a:lnTo>
                    <a:pt x="55" y="248"/>
                  </a:lnTo>
                  <a:close/>
                  <a:moveTo>
                    <a:pt x="46" y="250"/>
                  </a:moveTo>
                  <a:cubicBezTo>
                    <a:pt x="53" y="250"/>
                    <a:pt x="53" y="250"/>
                    <a:pt x="53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0" y="253"/>
                    <a:pt x="50" y="253"/>
                    <a:pt x="50" y="253"/>
                  </a:cubicBezTo>
                  <a:cubicBezTo>
                    <a:pt x="48" y="255"/>
                    <a:pt x="48" y="255"/>
                    <a:pt x="48" y="255"/>
                  </a:cubicBezTo>
                  <a:cubicBezTo>
                    <a:pt x="43" y="250"/>
                    <a:pt x="43" y="250"/>
                    <a:pt x="43" y="250"/>
                  </a:cubicBezTo>
                  <a:lnTo>
                    <a:pt x="46" y="250"/>
                  </a:lnTo>
                  <a:close/>
                  <a:moveTo>
                    <a:pt x="48" y="257"/>
                  </a:moveTo>
                  <a:cubicBezTo>
                    <a:pt x="48" y="257"/>
                    <a:pt x="48" y="257"/>
                    <a:pt x="48" y="257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2" y="261"/>
                    <a:pt x="52" y="261"/>
                    <a:pt x="52" y="261"/>
                  </a:cubicBezTo>
                  <a:cubicBezTo>
                    <a:pt x="50" y="261"/>
                    <a:pt x="50" y="261"/>
                    <a:pt x="50" y="261"/>
                  </a:cubicBezTo>
                  <a:cubicBezTo>
                    <a:pt x="49" y="261"/>
                    <a:pt x="49" y="261"/>
                    <a:pt x="49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4" y="261"/>
                    <a:pt x="44" y="261"/>
                    <a:pt x="44" y="261"/>
                  </a:cubicBezTo>
                  <a:cubicBezTo>
                    <a:pt x="45" y="260"/>
                    <a:pt x="45" y="260"/>
                    <a:pt x="45" y="260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7" y="258"/>
                    <a:pt x="47" y="258"/>
                    <a:pt x="47" y="258"/>
                  </a:cubicBezTo>
                  <a:lnTo>
                    <a:pt x="48" y="257"/>
                  </a:lnTo>
                  <a:close/>
                  <a:moveTo>
                    <a:pt x="50" y="256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55" y="251"/>
                    <a:pt x="55" y="251"/>
                    <a:pt x="55" y="251"/>
                  </a:cubicBezTo>
                  <a:cubicBezTo>
                    <a:pt x="56" y="251"/>
                    <a:pt x="56" y="251"/>
                    <a:pt x="56" y="251"/>
                  </a:cubicBezTo>
                  <a:cubicBezTo>
                    <a:pt x="56" y="252"/>
                    <a:pt x="56" y="252"/>
                    <a:pt x="56" y="252"/>
                  </a:cubicBezTo>
                  <a:cubicBezTo>
                    <a:pt x="55" y="254"/>
                    <a:pt x="55" y="256"/>
                    <a:pt x="55" y="258"/>
                  </a:cubicBezTo>
                  <a:cubicBezTo>
                    <a:pt x="55" y="261"/>
                    <a:pt x="55" y="261"/>
                    <a:pt x="55" y="261"/>
                  </a:cubicBezTo>
                  <a:cubicBezTo>
                    <a:pt x="54" y="261"/>
                    <a:pt x="54" y="261"/>
                    <a:pt x="54" y="261"/>
                  </a:cubicBezTo>
                  <a:lnTo>
                    <a:pt x="50" y="256"/>
                  </a:lnTo>
                  <a:close/>
                  <a:moveTo>
                    <a:pt x="93" y="341"/>
                  </a:moveTo>
                  <a:cubicBezTo>
                    <a:pt x="92" y="341"/>
                    <a:pt x="92" y="341"/>
                    <a:pt x="92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0" y="341"/>
                    <a:pt x="90" y="341"/>
                    <a:pt x="90" y="341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7" y="341"/>
                    <a:pt x="87" y="341"/>
                    <a:pt x="87" y="341"/>
                  </a:cubicBezTo>
                  <a:cubicBezTo>
                    <a:pt x="86" y="341"/>
                    <a:pt x="86" y="341"/>
                    <a:pt x="86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4" y="339"/>
                    <a:pt x="84" y="339"/>
                    <a:pt x="84" y="339"/>
                  </a:cubicBezTo>
                  <a:cubicBezTo>
                    <a:pt x="84" y="338"/>
                    <a:pt x="84" y="338"/>
                    <a:pt x="84" y="338"/>
                  </a:cubicBezTo>
                  <a:cubicBezTo>
                    <a:pt x="83" y="337"/>
                    <a:pt x="83" y="337"/>
                    <a:pt x="83" y="337"/>
                  </a:cubicBezTo>
                  <a:cubicBezTo>
                    <a:pt x="83" y="336"/>
                    <a:pt x="83" y="336"/>
                    <a:pt x="83" y="336"/>
                  </a:cubicBezTo>
                  <a:cubicBezTo>
                    <a:pt x="86" y="338"/>
                    <a:pt x="86" y="338"/>
                    <a:pt x="86" y="338"/>
                  </a:cubicBezTo>
                  <a:cubicBezTo>
                    <a:pt x="88" y="338"/>
                    <a:pt x="88" y="338"/>
                    <a:pt x="88" y="338"/>
                  </a:cubicBezTo>
                  <a:cubicBezTo>
                    <a:pt x="91" y="340"/>
                    <a:pt x="91" y="340"/>
                    <a:pt x="91" y="340"/>
                  </a:cubicBezTo>
                  <a:cubicBezTo>
                    <a:pt x="92" y="340"/>
                    <a:pt x="92" y="340"/>
                    <a:pt x="92" y="340"/>
                  </a:cubicBezTo>
                  <a:cubicBezTo>
                    <a:pt x="94" y="341"/>
                    <a:pt x="94" y="341"/>
                    <a:pt x="94" y="341"/>
                  </a:cubicBezTo>
                  <a:lnTo>
                    <a:pt x="93" y="341"/>
                  </a:lnTo>
                  <a:close/>
                  <a:moveTo>
                    <a:pt x="93" y="371"/>
                  </a:moveTo>
                  <a:cubicBezTo>
                    <a:pt x="90" y="368"/>
                    <a:pt x="90" y="368"/>
                    <a:pt x="90" y="368"/>
                  </a:cubicBezTo>
                  <a:cubicBezTo>
                    <a:pt x="91" y="367"/>
                    <a:pt x="91" y="367"/>
                    <a:pt x="91" y="367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2" y="367"/>
                    <a:pt x="92" y="367"/>
                    <a:pt x="92" y="367"/>
                  </a:cubicBezTo>
                  <a:cubicBezTo>
                    <a:pt x="92" y="369"/>
                    <a:pt x="92" y="369"/>
                    <a:pt x="92" y="369"/>
                  </a:cubicBezTo>
                  <a:lnTo>
                    <a:pt x="93" y="371"/>
                  </a:lnTo>
                  <a:close/>
                  <a:moveTo>
                    <a:pt x="90" y="361"/>
                  </a:moveTo>
                  <a:cubicBezTo>
                    <a:pt x="89" y="358"/>
                    <a:pt x="89" y="358"/>
                    <a:pt x="89" y="358"/>
                  </a:cubicBezTo>
                  <a:cubicBezTo>
                    <a:pt x="89" y="358"/>
                    <a:pt x="89" y="358"/>
                    <a:pt x="89" y="358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7"/>
                    <a:pt x="90" y="357"/>
                    <a:pt x="90" y="357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9"/>
                    <a:pt x="90" y="359"/>
                    <a:pt x="90" y="359"/>
                  </a:cubicBezTo>
                  <a:lnTo>
                    <a:pt x="90" y="361"/>
                  </a:lnTo>
                  <a:close/>
                  <a:moveTo>
                    <a:pt x="85" y="360"/>
                  </a:moveTo>
                  <a:cubicBezTo>
                    <a:pt x="85" y="358"/>
                    <a:pt x="85" y="358"/>
                    <a:pt x="85" y="358"/>
                  </a:cubicBezTo>
                  <a:cubicBezTo>
                    <a:pt x="85" y="356"/>
                    <a:pt x="85" y="356"/>
                    <a:pt x="85" y="356"/>
                  </a:cubicBezTo>
                  <a:cubicBezTo>
                    <a:pt x="86" y="358"/>
                    <a:pt x="86" y="358"/>
                    <a:pt x="86" y="358"/>
                  </a:cubicBezTo>
                  <a:cubicBezTo>
                    <a:pt x="86" y="359"/>
                    <a:pt x="86" y="359"/>
                    <a:pt x="86" y="359"/>
                  </a:cubicBezTo>
                  <a:cubicBezTo>
                    <a:pt x="85" y="360"/>
                    <a:pt x="85" y="360"/>
                    <a:pt x="85" y="360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0"/>
                    <a:pt x="85" y="360"/>
                    <a:pt x="85" y="360"/>
                  </a:cubicBezTo>
                  <a:close/>
                  <a:moveTo>
                    <a:pt x="81" y="354"/>
                  </a:moveTo>
                  <a:cubicBezTo>
                    <a:pt x="82" y="354"/>
                    <a:pt x="82" y="354"/>
                    <a:pt x="82" y="354"/>
                  </a:cubicBezTo>
                  <a:cubicBezTo>
                    <a:pt x="81" y="355"/>
                    <a:pt x="81" y="355"/>
                    <a:pt x="81" y="355"/>
                  </a:cubicBezTo>
                  <a:cubicBezTo>
                    <a:pt x="81" y="356"/>
                    <a:pt x="81" y="356"/>
                    <a:pt x="81" y="356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80" y="357"/>
                    <a:pt x="80" y="357"/>
                    <a:pt x="80" y="357"/>
                  </a:cubicBezTo>
                  <a:cubicBezTo>
                    <a:pt x="78" y="354"/>
                    <a:pt x="78" y="354"/>
                    <a:pt x="78" y="354"/>
                  </a:cubicBezTo>
                  <a:cubicBezTo>
                    <a:pt x="78" y="354"/>
                    <a:pt x="78" y="354"/>
                    <a:pt x="78" y="354"/>
                  </a:cubicBezTo>
                  <a:lnTo>
                    <a:pt x="81" y="354"/>
                  </a:lnTo>
                  <a:close/>
                  <a:moveTo>
                    <a:pt x="78" y="352"/>
                  </a:moveTo>
                  <a:cubicBezTo>
                    <a:pt x="78" y="352"/>
                    <a:pt x="78" y="352"/>
                    <a:pt x="78" y="352"/>
                  </a:cubicBezTo>
                  <a:cubicBezTo>
                    <a:pt x="79" y="350"/>
                    <a:pt x="79" y="350"/>
                    <a:pt x="79" y="350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50"/>
                    <a:pt x="80" y="350"/>
                    <a:pt x="80" y="350"/>
                  </a:cubicBezTo>
                  <a:cubicBezTo>
                    <a:pt x="82" y="352"/>
                    <a:pt x="82" y="352"/>
                    <a:pt x="82" y="352"/>
                  </a:cubicBezTo>
                  <a:cubicBezTo>
                    <a:pt x="81" y="352"/>
                    <a:pt x="81" y="352"/>
                    <a:pt x="81" y="352"/>
                  </a:cubicBezTo>
                  <a:cubicBezTo>
                    <a:pt x="79" y="352"/>
                    <a:pt x="79" y="352"/>
                    <a:pt x="79" y="352"/>
                  </a:cubicBezTo>
                  <a:lnTo>
                    <a:pt x="78" y="352"/>
                  </a:lnTo>
                  <a:close/>
                  <a:moveTo>
                    <a:pt x="80" y="365"/>
                  </a:moveTo>
                  <a:cubicBezTo>
                    <a:pt x="81" y="365"/>
                    <a:pt x="81" y="365"/>
                    <a:pt x="81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1" y="366"/>
                    <a:pt x="81" y="366"/>
                    <a:pt x="81" y="366"/>
                  </a:cubicBezTo>
                  <a:cubicBezTo>
                    <a:pt x="81" y="367"/>
                    <a:pt x="81" y="367"/>
                    <a:pt x="81" y="367"/>
                  </a:cubicBezTo>
                  <a:cubicBezTo>
                    <a:pt x="79" y="365"/>
                    <a:pt x="79" y="365"/>
                    <a:pt x="79" y="365"/>
                  </a:cubicBezTo>
                  <a:lnTo>
                    <a:pt x="80" y="365"/>
                  </a:lnTo>
                  <a:close/>
                  <a:moveTo>
                    <a:pt x="81" y="358"/>
                  </a:moveTo>
                  <a:cubicBezTo>
                    <a:pt x="81" y="358"/>
                    <a:pt x="81" y="358"/>
                    <a:pt x="81" y="358"/>
                  </a:cubicBezTo>
                  <a:cubicBezTo>
                    <a:pt x="82" y="358"/>
                    <a:pt x="82" y="358"/>
                    <a:pt x="82" y="358"/>
                  </a:cubicBezTo>
                  <a:cubicBezTo>
                    <a:pt x="82" y="357"/>
                    <a:pt x="82" y="357"/>
                    <a:pt x="82" y="357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8"/>
                    <a:pt x="83" y="358"/>
                    <a:pt x="83" y="358"/>
                  </a:cubicBezTo>
                  <a:cubicBezTo>
                    <a:pt x="83" y="359"/>
                    <a:pt x="83" y="359"/>
                    <a:pt x="83" y="359"/>
                  </a:cubicBezTo>
                  <a:cubicBezTo>
                    <a:pt x="83" y="360"/>
                    <a:pt x="83" y="360"/>
                    <a:pt x="83" y="360"/>
                  </a:cubicBezTo>
                  <a:cubicBezTo>
                    <a:pt x="83" y="361"/>
                    <a:pt x="83" y="361"/>
                    <a:pt x="83" y="361"/>
                  </a:cubicBezTo>
                  <a:lnTo>
                    <a:pt x="81" y="358"/>
                  </a:lnTo>
                  <a:close/>
                  <a:moveTo>
                    <a:pt x="82" y="333"/>
                  </a:moveTo>
                  <a:cubicBezTo>
                    <a:pt x="82" y="332"/>
                    <a:pt x="82" y="332"/>
                    <a:pt x="82" y="332"/>
                  </a:cubicBezTo>
                  <a:cubicBezTo>
                    <a:pt x="82" y="331"/>
                    <a:pt x="82" y="331"/>
                    <a:pt x="82" y="331"/>
                  </a:cubicBezTo>
                  <a:cubicBezTo>
                    <a:pt x="82" y="330"/>
                    <a:pt x="81" y="329"/>
                    <a:pt x="81" y="328"/>
                  </a:cubicBezTo>
                  <a:cubicBezTo>
                    <a:pt x="81" y="327"/>
                    <a:pt x="81" y="327"/>
                    <a:pt x="81" y="326"/>
                  </a:cubicBezTo>
                  <a:cubicBezTo>
                    <a:pt x="81" y="325"/>
                    <a:pt x="80" y="324"/>
                    <a:pt x="80" y="323"/>
                  </a:cubicBezTo>
                  <a:cubicBezTo>
                    <a:pt x="80" y="323"/>
                    <a:pt x="80" y="322"/>
                    <a:pt x="80" y="321"/>
                  </a:cubicBezTo>
                  <a:cubicBezTo>
                    <a:pt x="79" y="320"/>
                    <a:pt x="79" y="320"/>
                    <a:pt x="79" y="320"/>
                  </a:cubicBezTo>
                  <a:cubicBezTo>
                    <a:pt x="82" y="321"/>
                    <a:pt x="82" y="321"/>
                    <a:pt x="82" y="321"/>
                  </a:cubicBezTo>
                  <a:cubicBezTo>
                    <a:pt x="85" y="322"/>
                    <a:pt x="85" y="322"/>
                    <a:pt x="85" y="322"/>
                  </a:cubicBezTo>
                  <a:cubicBezTo>
                    <a:pt x="90" y="325"/>
                    <a:pt x="90" y="325"/>
                    <a:pt x="90" y="325"/>
                  </a:cubicBezTo>
                  <a:cubicBezTo>
                    <a:pt x="92" y="326"/>
                    <a:pt x="92" y="326"/>
                    <a:pt x="92" y="326"/>
                  </a:cubicBezTo>
                  <a:cubicBezTo>
                    <a:pt x="91" y="326"/>
                    <a:pt x="91" y="326"/>
                    <a:pt x="91" y="326"/>
                  </a:cubicBezTo>
                  <a:cubicBezTo>
                    <a:pt x="90" y="327"/>
                    <a:pt x="90" y="327"/>
                    <a:pt x="90" y="327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88" y="329"/>
                    <a:pt x="88" y="329"/>
                    <a:pt x="88" y="329"/>
                  </a:cubicBezTo>
                  <a:cubicBezTo>
                    <a:pt x="87" y="330"/>
                    <a:pt x="87" y="330"/>
                    <a:pt x="87" y="330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3" y="332"/>
                    <a:pt x="83" y="332"/>
                    <a:pt x="83" y="332"/>
                  </a:cubicBezTo>
                  <a:cubicBezTo>
                    <a:pt x="83" y="333"/>
                    <a:pt x="83" y="333"/>
                    <a:pt x="83" y="333"/>
                  </a:cubicBezTo>
                  <a:lnTo>
                    <a:pt x="82" y="333"/>
                  </a:lnTo>
                  <a:close/>
                  <a:moveTo>
                    <a:pt x="94" y="325"/>
                  </a:moveTo>
                  <a:cubicBezTo>
                    <a:pt x="92" y="324"/>
                    <a:pt x="92" y="324"/>
                    <a:pt x="92" y="324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7" y="322"/>
                    <a:pt x="87" y="322"/>
                    <a:pt x="87" y="322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2" y="319"/>
                    <a:pt x="82" y="319"/>
                    <a:pt x="82" y="319"/>
                  </a:cubicBezTo>
                  <a:cubicBezTo>
                    <a:pt x="83" y="319"/>
                    <a:pt x="83" y="319"/>
                    <a:pt x="83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7" y="319"/>
                    <a:pt x="87" y="319"/>
                    <a:pt x="87" y="319"/>
                  </a:cubicBezTo>
                  <a:cubicBezTo>
                    <a:pt x="90" y="319"/>
                    <a:pt x="90" y="319"/>
                    <a:pt x="90" y="319"/>
                  </a:cubicBezTo>
                  <a:cubicBezTo>
                    <a:pt x="92" y="319"/>
                    <a:pt x="92" y="319"/>
                    <a:pt x="92" y="319"/>
                  </a:cubicBezTo>
                  <a:cubicBezTo>
                    <a:pt x="96" y="319"/>
                    <a:pt x="96" y="319"/>
                    <a:pt x="96" y="319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9" y="319"/>
                    <a:pt x="99" y="319"/>
                    <a:pt x="99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0" y="320"/>
                    <a:pt x="100" y="320"/>
                    <a:pt x="100" y="320"/>
                  </a:cubicBezTo>
                  <a:cubicBezTo>
                    <a:pt x="99" y="321"/>
                    <a:pt x="99" y="321"/>
                    <a:pt x="99" y="321"/>
                  </a:cubicBezTo>
                  <a:cubicBezTo>
                    <a:pt x="98" y="321"/>
                    <a:pt x="98" y="321"/>
                    <a:pt x="98" y="321"/>
                  </a:cubicBezTo>
                  <a:cubicBezTo>
                    <a:pt x="96" y="323"/>
                    <a:pt x="96" y="323"/>
                    <a:pt x="96" y="323"/>
                  </a:cubicBezTo>
                  <a:cubicBezTo>
                    <a:pt x="95" y="324"/>
                    <a:pt x="95" y="324"/>
                    <a:pt x="95" y="324"/>
                  </a:cubicBezTo>
                  <a:lnTo>
                    <a:pt x="94" y="325"/>
                  </a:lnTo>
                  <a:close/>
                  <a:moveTo>
                    <a:pt x="99" y="317"/>
                  </a:moveTo>
                  <a:cubicBezTo>
                    <a:pt x="97" y="317"/>
                    <a:pt x="97" y="317"/>
                    <a:pt x="97" y="317"/>
                  </a:cubicBezTo>
                  <a:cubicBezTo>
                    <a:pt x="95" y="317"/>
                    <a:pt x="95" y="317"/>
                    <a:pt x="95" y="317"/>
                  </a:cubicBezTo>
                  <a:cubicBezTo>
                    <a:pt x="94" y="317"/>
                    <a:pt x="94" y="317"/>
                    <a:pt x="94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88" y="317"/>
                    <a:pt x="88" y="317"/>
                    <a:pt x="88" y="317"/>
                  </a:cubicBezTo>
                  <a:cubicBezTo>
                    <a:pt x="85" y="317"/>
                    <a:pt x="85" y="317"/>
                    <a:pt x="85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2" y="317"/>
                    <a:pt x="82" y="317"/>
                    <a:pt x="82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3" y="315"/>
                    <a:pt x="83" y="315"/>
                    <a:pt x="83" y="315"/>
                  </a:cubicBezTo>
                  <a:cubicBezTo>
                    <a:pt x="84" y="314"/>
                    <a:pt x="84" y="314"/>
                    <a:pt x="84" y="314"/>
                  </a:cubicBezTo>
                  <a:cubicBezTo>
                    <a:pt x="85" y="313"/>
                    <a:pt x="85" y="313"/>
                    <a:pt x="85" y="313"/>
                  </a:cubicBezTo>
                  <a:cubicBezTo>
                    <a:pt x="87" y="311"/>
                    <a:pt x="87" y="311"/>
                    <a:pt x="87" y="311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89" y="310"/>
                    <a:pt x="89" y="310"/>
                    <a:pt x="89" y="310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96" y="315"/>
                    <a:pt x="96" y="315"/>
                    <a:pt x="96" y="315"/>
                  </a:cubicBezTo>
                  <a:cubicBezTo>
                    <a:pt x="100" y="317"/>
                    <a:pt x="100" y="317"/>
                    <a:pt x="100" y="317"/>
                  </a:cubicBezTo>
                  <a:lnTo>
                    <a:pt x="99" y="317"/>
                  </a:lnTo>
                  <a:close/>
                  <a:moveTo>
                    <a:pt x="89" y="308"/>
                  </a:moveTo>
                  <a:cubicBezTo>
                    <a:pt x="88" y="308"/>
                    <a:pt x="88" y="308"/>
                    <a:pt x="88" y="308"/>
                  </a:cubicBezTo>
                  <a:cubicBezTo>
                    <a:pt x="84" y="305"/>
                    <a:pt x="84" y="305"/>
                    <a:pt x="84" y="305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1" y="302"/>
                    <a:pt x="81" y="302"/>
                    <a:pt x="81" y="302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5" y="302"/>
                    <a:pt x="85" y="302"/>
                    <a:pt x="85" y="302"/>
                  </a:cubicBezTo>
                  <a:cubicBezTo>
                    <a:pt x="88" y="302"/>
                    <a:pt x="88" y="302"/>
                    <a:pt x="88" y="302"/>
                  </a:cubicBezTo>
                  <a:cubicBezTo>
                    <a:pt x="91" y="302"/>
                    <a:pt x="91" y="302"/>
                    <a:pt x="91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3" y="304"/>
                    <a:pt x="93" y="304"/>
                    <a:pt x="93" y="304"/>
                  </a:cubicBezTo>
                  <a:cubicBezTo>
                    <a:pt x="91" y="305"/>
                    <a:pt x="91" y="305"/>
                    <a:pt x="91" y="305"/>
                  </a:cubicBezTo>
                  <a:cubicBezTo>
                    <a:pt x="90" y="307"/>
                    <a:pt x="90" y="307"/>
                    <a:pt x="90" y="307"/>
                  </a:cubicBezTo>
                  <a:lnTo>
                    <a:pt x="89" y="308"/>
                  </a:lnTo>
                  <a:close/>
                  <a:moveTo>
                    <a:pt x="76" y="296"/>
                  </a:moveTo>
                  <a:cubicBezTo>
                    <a:pt x="75" y="295"/>
                    <a:pt x="75" y="295"/>
                    <a:pt x="75" y="295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2"/>
                    <a:pt x="75" y="292"/>
                  </a:cubicBezTo>
                  <a:cubicBezTo>
                    <a:pt x="75" y="292"/>
                    <a:pt x="75" y="292"/>
                    <a:pt x="75" y="292"/>
                  </a:cubicBezTo>
                  <a:cubicBezTo>
                    <a:pt x="75" y="291"/>
                    <a:pt x="75" y="290"/>
                    <a:pt x="75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78" y="290"/>
                    <a:pt x="78" y="290"/>
                    <a:pt x="78" y="290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2" y="294"/>
                    <a:pt x="82" y="294"/>
                    <a:pt x="82" y="294"/>
                  </a:cubicBezTo>
                  <a:cubicBezTo>
                    <a:pt x="81" y="295"/>
                    <a:pt x="81" y="295"/>
                    <a:pt x="81" y="295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8" y="298"/>
                    <a:pt x="78" y="298"/>
                    <a:pt x="78" y="298"/>
                  </a:cubicBezTo>
                  <a:cubicBezTo>
                    <a:pt x="77" y="299"/>
                    <a:pt x="77" y="299"/>
                    <a:pt x="77" y="299"/>
                  </a:cubicBezTo>
                  <a:cubicBezTo>
                    <a:pt x="76" y="299"/>
                    <a:pt x="76" y="299"/>
                    <a:pt x="76" y="299"/>
                  </a:cubicBezTo>
                  <a:cubicBezTo>
                    <a:pt x="76" y="299"/>
                    <a:pt x="76" y="298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6"/>
                    <a:pt x="76" y="296"/>
                    <a:pt x="76" y="296"/>
                  </a:cubicBezTo>
                  <a:close/>
                  <a:moveTo>
                    <a:pt x="74" y="358"/>
                  </a:moveTo>
                  <a:cubicBezTo>
                    <a:pt x="74" y="357"/>
                    <a:pt x="74" y="357"/>
                    <a:pt x="74" y="357"/>
                  </a:cubicBezTo>
                  <a:cubicBezTo>
                    <a:pt x="75" y="356"/>
                    <a:pt x="75" y="356"/>
                    <a:pt x="75" y="356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75" y="359"/>
                    <a:pt x="75" y="359"/>
                    <a:pt x="75" y="359"/>
                  </a:cubicBezTo>
                  <a:cubicBezTo>
                    <a:pt x="75" y="360"/>
                    <a:pt x="75" y="360"/>
                    <a:pt x="75" y="360"/>
                  </a:cubicBezTo>
                  <a:cubicBezTo>
                    <a:pt x="75" y="361"/>
                    <a:pt x="75" y="361"/>
                    <a:pt x="75" y="361"/>
                  </a:cubicBezTo>
                  <a:cubicBezTo>
                    <a:pt x="74" y="359"/>
                    <a:pt x="74" y="359"/>
                    <a:pt x="74" y="359"/>
                  </a:cubicBezTo>
                  <a:cubicBezTo>
                    <a:pt x="74" y="359"/>
                    <a:pt x="74" y="359"/>
                    <a:pt x="74" y="359"/>
                  </a:cubicBezTo>
                  <a:lnTo>
                    <a:pt x="74" y="358"/>
                  </a:lnTo>
                  <a:close/>
                  <a:moveTo>
                    <a:pt x="73" y="348"/>
                  </a:moveTo>
                  <a:cubicBezTo>
                    <a:pt x="74" y="347"/>
                    <a:pt x="74" y="347"/>
                    <a:pt x="74" y="347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7"/>
                    <a:pt x="75" y="347"/>
                    <a:pt x="75" y="347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5" y="350"/>
                    <a:pt x="75" y="350"/>
                    <a:pt x="75" y="350"/>
                  </a:cubicBezTo>
                  <a:lnTo>
                    <a:pt x="73" y="348"/>
                  </a:lnTo>
                  <a:close/>
                  <a:moveTo>
                    <a:pt x="85" y="292"/>
                  </a:moveTo>
                  <a:cubicBezTo>
                    <a:pt x="81" y="290"/>
                    <a:pt x="81" y="290"/>
                    <a:pt x="81" y="290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80" y="287"/>
                    <a:pt x="80" y="287"/>
                    <a:pt x="80" y="287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88" y="289"/>
                    <a:pt x="88" y="289"/>
                    <a:pt x="88" y="289"/>
                  </a:cubicBezTo>
                  <a:cubicBezTo>
                    <a:pt x="85" y="292"/>
                    <a:pt x="85" y="292"/>
                    <a:pt x="85" y="292"/>
                  </a:cubicBezTo>
                  <a:close/>
                  <a:moveTo>
                    <a:pt x="84" y="285"/>
                  </a:moveTo>
                  <a:cubicBezTo>
                    <a:pt x="78" y="285"/>
                    <a:pt x="78" y="285"/>
                    <a:pt x="78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4"/>
                    <a:pt x="74" y="284"/>
                    <a:pt x="74" y="284"/>
                  </a:cubicBezTo>
                  <a:cubicBezTo>
                    <a:pt x="74" y="283"/>
                    <a:pt x="74" y="283"/>
                    <a:pt x="74" y="283"/>
                  </a:cubicBezTo>
                  <a:cubicBezTo>
                    <a:pt x="74" y="282"/>
                    <a:pt x="74" y="282"/>
                    <a:pt x="74" y="282"/>
                  </a:cubicBezTo>
                  <a:cubicBezTo>
                    <a:pt x="75" y="282"/>
                    <a:pt x="75" y="282"/>
                    <a:pt x="75" y="282"/>
                  </a:cubicBezTo>
                  <a:cubicBezTo>
                    <a:pt x="81" y="282"/>
                    <a:pt x="81" y="282"/>
                    <a:pt x="81" y="282"/>
                  </a:cubicBezTo>
                  <a:cubicBezTo>
                    <a:pt x="88" y="282"/>
                    <a:pt x="88" y="282"/>
                    <a:pt x="88" y="282"/>
                  </a:cubicBezTo>
                  <a:cubicBezTo>
                    <a:pt x="91" y="282"/>
                    <a:pt x="91" y="282"/>
                    <a:pt x="91" y="282"/>
                  </a:cubicBezTo>
                  <a:cubicBezTo>
                    <a:pt x="91" y="283"/>
                    <a:pt x="92" y="284"/>
                    <a:pt x="92" y="285"/>
                  </a:cubicBezTo>
                  <a:cubicBezTo>
                    <a:pt x="91" y="285"/>
                    <a:pt x="91" y="285"/>
                    <a:pt x="91" y="285"/>
                  </a:cubicBezTo>
                  <a:lnTo>
                    <a:pt x="84" y="285"/>
                  </a:lnTo>
                  <a:close/>
                  <a:moveTo>
                    <a:pt x="75" y="280"/>
                  </a:moveTo>
                  <a:cubicBezTo>
                    <a:pt x="76" y="278"/>
                    <a:pt x="76" y="278"/>
                    <a:pt x="76" y="278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81" y="280"/>
                    <a:pt x="81" y="280"/>
                    <a:pt x="81" y="280"/>
                  </a:cubicBezTo>
                  <a:cubicBezTo>
                    <a:pt x="79" y="280"/>
                    <a:pt x="79" y="280"/>
                    <a:pt x="79" y="280"/>
                  </a:cubicBezTo>
                  <a:lnTo>
                    <a:pt x="75" y="280"/>
                  </a:lnTo>
                  <a:close/>
                  <a:moveTo>
                    <a:pt x="86" y="280"/>
                  </a:moveTo>
                  <a:cubicBezTo>
                    <a:pt x="85" y="280"/>
                    <a:pt x="85" y="280"/>
                    <a:pt x="85" y="280"/>
                  </a:cubicBezTo>
                  <a:cubicBezTo>
                    <a:pt x="85" y="279"/>
                    <a:pt x="85" y="279"/>
                    <a:pt x="85" y="279"/>
                  </a:cubicBezTo>
                  <a:cubicBezTo>
                    <a:pt x="86" y="276"/>
                    <a:pt x="86" y="276"/>
                    <a:pt x="86" y="276"/>
                  </a:cubicBezTo>
                  <a:cubicBezTo>
                    <a:pt x="90" y="280"/>
                    <a:pt x="90" y="280"/>
                    <a:pt x="90" y="280"/>
                  </a:cubicBezTo>
                  <a:lnTo>
                    <a:pt x="86" y="280"/>
                  </a:lnTo>
                  <a:close/>
                  <a:moveTo>
                    <a:pt x="86" y="273"/>
                  </a:moveTo>
                  <a:cubicBezTo>
                    <a:pt x="83" y="270"/>
                    <a:pt x="83" y="270"/>
                    <a:pt x="83" y="270"/>
                  </a:cubicBezTo>
                  <a:cubicBezTo>
                    <a:pt x="84" y="270"/>
                    <a:pt x="84" y="270"/>
                    <a:pt x="84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8" y="270"/>
                    <a:pt x="88" y="270"/>
                    <a:pt x="88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7" y="272"/>
                    <a:pt x="87" y="272"/>
                    <a:pt x="87" y="272"/>
                  </a:cubicBezTo>
                  <a:lnTo>
                    <a:pt x="86" y="273"/>
                  </a:lnTo>
                  <a:close/>
                  <a:moveTo>
                    <a:pt x="85" y="275"/>
                  </a:moveTo>
                  <a:cubicBezTo>
                    <a:pt x="84" y="278"/>
                    <a:pt x="84" y="278"/>
                    <a:pt x="84" y="278"/>
                  </a:cubicBezTo>
                  <a:cubicBezTo>
                    <a:pt x="83" y="280"/>
                    <a:pt x="83" y="280"/>
                    <a:pt x="83" y="280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79" y="274"/>
                    <a:pt x="79" y="274"/>
                    <a:pt x="79" y="274"/>
                  </a:cubicBezTo>
                  <a:cubicBezTo>
                    <a:pt x="81" y="270"/>
                    <a:pt x="81" y="270"/>
                    <a:pt x="81" y="270"/>
                  </a:cubicBezTo>
                  <a:lnTo>
                    <a:pt x="85" y="275"/>
                  </a:lnTo>
                  <a:close/>
                  <a:moveTo>
                    <a:pt x="78" y="272"/>
                  </a:moveTo>
                  <a:cubicBezTo>
                    <a:pt x="77" y="273"/>
                    <a:pt x="77" y="273"/>
                    <a:pt x="77" y="273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9" y="270"/>
                    <a:pt x="79" y="270"/>
                    <a:pt x="79" y="270"/>
                  </a:cubicBezTo>
                  <a:lnTo>
                    <a:pt x="78" y="272"/>
                  </a:lnTo>
                  <a:close/>
                  <a:moveTo>
                    <a:pt x="76" y="275"/>
                  </a:moveTo>
                  <a:cubicBezTo>
                    <a:pt x="75" y="277"/>
                    <a:pt x="75" y="277"/>
                    <a:pt x="75" y="277"/>
                  </a:cubicBezTo>
                  <a:cubicBezTo>
                    <a:pt x="73" y="279"/>
                    <a:pt x="73" y="279"/>
                    <a:pt x="73" y="279"/>
                  </a:cubicBezTo>
                  <a:cubicBezTo>
                    <a:pt x="73" y="277"/>
                    <a:pt x="73" y="276"/>
                    <a:pt x="73" y="275"/>
                  </a:cubicBezTo>
                  <a:cubicBezTo>
                    <a:pt x="73" y="274"/>
                    <a:pt x="73" y="273"/>
                    <a:pt x="73" y="272"/>
                  </a:cubicBezTo>
                  <a:lnTo>
                    <a:pt x="76" y="275"/>
                  </a:lnTo>
                  <a:close/>
                  <a:moveTo>
                    <a:pt x="63" y="352"/>
                  </a:moveTo>
                  <a:cubicBezTo>
                    <a:pt x="63" y="352"/>
                    <a:pt x="63" y="352"/>
                    <a:pt x="63" y="352"/>
                  </a:cubicBezTo>
                  <a:cubicBezTo>
                    <a:pt x="64" y="350"/>
                    <a:pt x="64" y="350"/>
                    <a:pt x="64" y="350"/>
                  </a:cubicBezTo>
                  <a:cubicBezTo>
                    <a:pt x="65" y="350"/>
                    <a:pt x="65" y="350"/>
                    <a:pt x="65" y="350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3" y="352"/>
                    <a:pt x="63" y="352"/>
                    <a:pt x="63" y="352"/>
                  </a:cubicBezTo>
                  <a:close/>
                  <a:moveTo>
                    <a:pt x="62" y="350"/>
                  </a:moveTo>
                  <a:cubicBezTo>
                    <a:pt x="62" y="348"/>
                    <a:pt x="62" y="348"/>
                    <a:pt x="62" y="348"/>
                  </a:cubicBezTo>
                  <a:cubicBezTo>
                    <a:pt x="62" y="347"/>
                    <a:pt x="62" y="347"/>
                    <a:pt x="62" y="347"/>
                  </a:cubicBezTo>
                  <a:cubicBezTo>
                    <a:pt x="62" y="346"/>
                    <a:pt x="62" y="346"/>
                    <a:pt x="62" y="346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3" y="349"/>
                    <a:pt x="63" y="349"/>
                    <a:pt x="63" y="349"/>
                  </a:cubicBezTo>
                  <a:lnTo>
                    <a:pt x="62" y="350"/>
                  </a:lnTo>
                  <a:close/>
                  <a:moveTo>
                    <a:pt x="65" y="365"/>
                  </a:moveTo>
                  <a:cubicBezTo>
                    <a:pt x="66" y="365"/>
                    <a:pt x="66" y="365"/>
                    <a:pt x="66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6" y="366"/>
                    <a:pt x="66" y="366"/>
                    <a:pt x="66" y="366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3" y="365"/>
                    <a:pt x="63" y="365"/>
                    <a:pt x="63" y="365"/>
                  </a:cubicBezTo>
                  <a:lnTo>
                    <a:pt x="65" y="365"/>
                  </a:lnTo>
                  <a:close/>
                  <a:moveTo>
                    <a:pt x="66" y="348"/>
                  </a:moveTo>
                  <a:cubicBezTo>
                    <a:pt x="66" y="348"/>
                    <a:pt x="66" y="348"/>
                    <a:pt x="66" y="348"/>
                  </a:cubicBezTo>
                  <a:cubicBezTo>
                    <a:pt x="67" y="346"/>
                    <a:pt x="67" y="346"/>
                    <a:pt x="67" y="346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7"/>
                    <a:pt x="68" y="347"/>
                    <a:pt x="68" y="347"/>
                  </a:cubicBezTo>
                  <a:cubicBezTo>
                    <a:pt x="68" y="349"/>
                    <a:pt x="68" y="349"/>
                    <a:pt x="68" y="349"/>
                  </a:cubicBezTo>
                  <a:cubicBezTo>
                    <a:pt x="68" y="350"/>
                    <a:pt x="68" y="350"/>
                    <a:pt x="68" y="350"/>
                  </a:cubicBezTo>
                  <a:lnTo>
                    <a:pt x="66" y="348"/>
                  </a:lnTo>
                  <a:close/>
                  <a:moveTo>
                    <a:pt x="62" y="370"/>
                  </a:moveTo>
                  <a:cubicBezTo>
                    <a:pt x="62" y="369"/>
                    <a:pt x="62" y="369"/>
                    <a:pt x="62" y="369"/>
                  </a:cubicBezTo>
                  <a:cubicBezTo>
                    <a:pt x="62" y="368"/>
                    <a:pt x="62" y="368"/>
                    <a:pt x="62" y="368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4" y="368"/>
                    <a:pt x="64" y="368"/>
                    <a:pt x="64" y="368"/>
                  </a:cubicBezTo>
                  <a:cubicBezTo>
                    <a:pt x="64" y="369"/>
                    <a:pt x="64" y="369"/>
                    <a:pt x="64" y="369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1"/>
                    <a:pt x="63" y="371"/>
                    <a:pt x="63" y="371"/>
                  </a:cubicBezTo>
                  <a:cubicBezTo>
                    <a:pt x="62" y="372"/>
                    <a:pt x="62" y="372"/>
                    <a:pt x="62" y="372"/>
                  </a:cubicBezTo>
                  <a:lnTo>
                    <a:pt x="62" y="370"/>
                  </a:lnTo>
                  <a:close/>
                  <a:moveTo>
                    <a:pt x="67" y="374"/>
                  </a:moveTo>
                  <a:cubicBezTo>
                    <a:pt x="66" y="374"/>
                    <a:pt x="66" y="374"/>
                    <a:pt x="66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3" y="374"/>
                    <a:pt x="63" y="374"/>
                    <a:pt x="63" y="374"/>
                  </a:cubicBezTo>
                  <a:cubicBezTo>
                    <a:pt x="64" y="372"/>
                    <a:pt x="64" y="372"/>
                    <a:pt x="64" y="372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0"/>
                    <a:pt x="65" y="370"/>
                    <a:pt x="65" y="370"/>
                  </a:cubicBezTo>
                  <a:cubicBezTo>
                    <a:pt x="67" y="373"/>
                    <a:pt x="67" y="373"/>
                    <a:pt x="67" y="373"/>
                  </a:cubicBezTo>
                  <a:cubicBezTo>
                    <a:pt x="68" y="374"/>
                    <a:pt x="68" y="374"/>
                    <a:pt x="68" y="374"/>
                  </a:cubicBezTo>
                  <a:lnTo>
                    <a:pt x="67" y="374"/>
                  </a:lnTo>
                  <a:close/>
                  <a:moveTo>
                    <a:pt x="66" y="369"/>
                  </a:moveTo>
                  <a:cubicBezTo>
                    <a:pt x="67" y="369"/>
                    <a:pt x="67" y="369"/>
                    <a:pt x="67" y="369"/>
                  </a:cubicBezTo>
                  <a:cubicBezTo>
                    <a:pt x="67" y="367"/>
                    <a:pt x="67" y="367"/>
                    <a:pt x="67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8"/>
                    <a:pt x="68" y="368"/>
                    <a:pt x="68" y="368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68" y="372"/>
                    <a:pt x="68" y="372"/>
                    <a:pt x="68" y="372"/>
                  </a:cubicBezTo>
                  <a:lnTo>
                    <a:pt x="66" y="369"/>
                  </a:lnTo>
                  <a:close/>
                  <a:moveTo>
                    <a:pt x="71" y="359"/>
                  </a:moveTo>
                  <a:cubicBezTo>
                    <a:pt x="71" y="359"/>
                    <a:pt x="71" y="359"/>
                    <a:pt x="71" y="359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61"/>
                    <a:pt x="70" y="361"/>
                    <a:pt x="70" y="361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0" y="358"/>
                    <a:pt x="70" y="358"/>
                    <a:pt x="70" y="358"/>
                  </a:cubicBezTo>
                  <a:cubicBezTo>
                    <a:pt x="70" y="356"/>
                    <a:pt x="70" y="356"/>
                    <a:pt x="70" y="356"/>
                  </a:cubicBezTo>
                  <a:cubicBezTo>
                    <a:pt x="71" y="359"/>
                    <a:pt x="71" y="359"/>
                    <a:pt x="71" y="359"/>
                  </a:cubicBezTo>
                  <a:close/>
                  <a:moveTo>
                    <a:pt x="75" y="374"/>
                  </a:moveTo>
                  <a:cubicBezTo>
                    <a:pt x="74" y="374"/>
                    <a:pt x="74" y="374"/>
                    <a:pt x="74" y="374"/>
                  </a:cubicBezTo>
                  <a:cubicBezTo>
                    <a:pt x="72" y="374"/>
                    <a:pt x="72" y="374"/>
                    <a:pt x="72" y="374"/>
                  </a:cubicBezTo>
                  <a:cubicBezTo>
                    <a:pt x="71" y="374"/>
                    <a:pt x="71" y="374"/>
                    <a:pt x="71" y="374"/>
                  </a:cubicBezTo>
                  <a:cubicBezTo>
                    <a:pt x="72" y="373"/>
                    <a:pt x="72" y="373"/>
                    <a:pt x="72" y="373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3" y="371"/>
                    <a:pt x="73" y="371"/>
                    <a:pt x="73" y="371"/>
                  </a:cubicBezTo>
                  <a:cubicBezTo>
                    <a:pt x="73" y="370"/>
                    <a:pt x="73" y="370"/>
                    <a:pt x="73" y="370"/>
                  </a:cubicBezTo>
                  <a:cubicBezTo>
                    <a:pt x="76" y="374"/>
                    <a:pt x="76" y="374"/>
                    <a:pt x="76" y="374"/>
                  </a:cubicBezTo>
                  <a:lnTo>
                    <a:pt x="75" y="374"/>
                  </a:lnTo>
                  <a:close/>
                  <a:moveTo>
                    <a:pt x="74" y="369"/>
                  </a:moveTo>
                  <a:cubicBezTo>
                    <a:pt x="75" y="368"/>
                    <a:pt x="75" y="368"/>
                    <a:pt x="75" y="368"/>
                  </a:cubicBezTo>
                  <a:cubicBezTo>
                    <a:pt x="75" y="368"/>
                    <a:pt x="75" y="368"/>
                    <a:pt x="75" y="368"/>
                  </a:cubicBezTo>
                  <a:cubicBezTo>
                    <a:pt x="75" y="367"/>
                    <a:pt x="75" y="367"/>
                    <a:pt x="75" y="367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6"/>
                    <a:pt x="76" y="366"/>
                    <a:pt x="76" y="366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8"/>
                    <a:pt x="76" y="368"/>
                    <a:pt x="76" y="368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1"/>
                    <a:pt x="77" y="371"/>
                    <a:pt x="77" y="371"/>
                  </a:cubicBezTo>
                  <a:lnTo>
                    <a:pt x="74" y="369"/>
                  </a:lnTo>
                  <a:close/>
                  <a:moveTo>
                    <a:pt x="77" y="305"/>
                  </a:moveTo>
                  <a:cubicBezTo>
                    <a:pt x="77" y="304"/>
                    <a:pt x="77" y="304"/>
                    <a:pt x="77" y="303"/>
                  </a:cubicBezTo>
                  <a:cubicBezTo>
                    <a:pt x="82" y="306"/>
                    <a:pt x="82" y="306"/>
                    <a:pt x="82" y="306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6" y="310"/>
                    <a:pt x="86" y="310"/>
                    <a:pt x="86" y="310"/>
                  </a:cubicBezTo>
                  <a:cubicBezTo>
                    <a:pt x="84" y="312"/>
                    <a:pt x="84" y="312"/>
                    <a:pt x="84" y="312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1" y="314"/>
                    <a:pt x="81" y="314"/>
                    <a:pt x="81" y="314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79" y="316"/>
                    <a:pt x="79" y="315"/>
                    <a:pt x="78" y="314"/>
                  </a:cubicBezTo>
                  <a:cubicBezTo>
                    <a:pt x="78" y="313"/>
                    <a:pt x="78" y="313"/>
                    <a:pt x="78" y="313"/>
                  </a:cubicBezTo>
                  <a:cubicBezTo>
                    <a:pt x="78" y="312"/>
                    <a:pt x="78" y="312"/>
                    <a:pt x="78" y="312"/>
                  </a:cubicBezTo>
                  <a:cubicBezTo>
                    <a:pt x="78" y="311"/>
                    <a:pt x="78" y="311"/>
                    <a:pt x="78" y="311"/>
                  </a:cubicBezTo>
                  <a:cubicBezTo>
                    <a:pt x="78" y="310"/>
                    <a:pt x="77" y="309"/>
                    <a:pt x="77" y="307"/>
                  </a:cubicBezTo>
                  <a:cubicBezTo>
                    <a:pt x="77" y="307"/>
                    <a:pt x="77" y="306"/>
                    <a:pt x="77" y="305"/>
                  </a:cubicBezTo>
                  <a:close/>
                  <a:moveTo>
                    <a:pt x="77" y="361"/>
                  </a:moveTo>
                  <a:cubicBezTo>
                    <a:pt x="77" y="360"/>
                    <a:pt x="77" y="360"/>
                    <a:pt x="77" y="360"/>
                  </a:cubicBezTo>
                  <a:cubicBezTo>
                    <a:pt x="77" y="358"/>
                    <a:pt x="77" y="358"/>
                    <a:pt x="77" y="358"/>
                  </a:cubicBezTo>
                  <a:cubicBezTo>
                    <a:pt x="77" y="356"/>
                    <a:pt x="77" y="356"/>
                    <a:pt x="77" y="356"/>
                  </a:cubicBezTo>
                  <a:cubicBezTo>
                    <a:pt x="79" y="358"/>
                    <a:pt x="79" y="358"/>
                    <a:pt x="79" y="358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78" y="360"/>
                    <a:pt x="78" y="360"/>
                    <a:pt x="78" y="360"/>
                  </a:cubicBezTo>
                  <a:lnTo>
                    <a:pt x="77" y="361"/>
                  </a:lnTo>
                  <a:close/>
                  <a:moveTo>
                    <a:pt x="79" y="370"/>
                  </a:moveTo>
                  <a:cubicBezTo>
                    <a:pt x="79" y="371"/>
                    <a:pt x="79" y="371"/>
                    <a:pt x="79" y="371"/>
                  </a:cubicBezTo>
                  <a:cubicBezTo>
                    <a:pt x="79" y="372"/>
                    <a:pt x="79" y="372"/>
                    <a:pt x="79" y="372"/>
                  </a:cubicBezTo>
                  <a:cubicBezTo>
                    <a:pt x="79" y="370"/>
                    <a:pt x="79" y="370"/>
                    <a:pt x="79" y="370"/>
                  </a:cubicBezTo>
                  <a:cubicBezTo>
                    <a:pt x="78" y="369"/>
                    <a:pt x="78" y="369"/>
                    <a:pt x="78" y="369"/>
                  </a:cubicBezTo>
                  <a:cubicBezTo>
                    <a:pt x="78" y="368"/>
                    <a:pt x="78" y="368"/>
                    <a:pt x="78" y="368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80" y="369"/>
                    <a:pt x="80" y="369"/>
                    <a:pt x="80" y="369"/>
                  </a:cubicBezTo>
                  <a:cubicBezTo>
                    <a:pt x="80" y="369"/>
                    <a:pt x="80" y="369"/>
                    <a:pt x="80" y="369"/>
                  </a:cubicBezTo>
                  <a:lnTo>
                    <a:pt x="79" y="370"/>
                  </a:lnTo>
                  <a:close/>
                  <a:moveTo>
                    <a:pt x="84" y="373"/>
                  </a:moveTo>
                  <a:cubicBezTo>
                    <a:pt x="83" y="374"/>
                    <a:pt x="83" y="374"/>
                    <a:pt x="83" y="374"/>
                  </a:cubicBezTo>
                  <a:cubicBezTo>
                    <a:pt x="82" y="374"/>
                    <a:pt x="82" y="374"/>
                    <a:pt x="82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1"/>
                    <a:pt x="81" y="371"/>
                    <a:pt x="81" y="371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5" y="373"/>
                    <a:pt x="85" y="373"/>
                    <a:pt x="85" y="373"/>
                  </a:cubicBezTo>
                  <a:lnTo>
                    <a:pt x="84" y="373"/>
                  </a:lnTo>
                  <a:close/>
                  <a:moveTo>
                    <a:pt x="82" y="368"/>
                  </a:moveTo>
                  <a:cubicBezTo>
                    <a:pt x="83" y="367"/>
                    <a:pt x="83" y="367"/>
                    <a:pt x="83" y="367"/>
                  </a:cubicBezTo>
                  <a:cubicBezTo>
                    <a:pt x="83" y="367"/>
                    <a:pt x="83" y="367"/>
                    <a:pt x="83" y="367"/>
                  </a:cubicBezTo>
                  <a:cubicBezTo>
                    <a:pt x="84" y="366"/>
                    <a:pt x="84" y="366"/>
                    <a:pt x="84" y="366"/>
                  </a:cubicBezTo>
                  <a:cubicBezTo>
                    <a:pt x="84" y="367"/>
                    <a:pt x="84" y="367"/>
                    <a:pt x="84" y="367"/>
                  </a:cubicBezTo>
                  <a:cubicBezTo>
                    <a:pt x="84" y="369"/>
                    <a:pt x="84" y="369"/>
                    <a:pt x="84" y="369"/>
                  </a:cubicBezTo>
                  <a:cubicBezTo>
                    <a:pt x="85" y="371"/>
                    <a:pt x="85" y="371"/>
                    <a:pt x="85" y="371"/>
                  </a:cubicBezTo>
                  <a:lnTo>
                    <a:pt x="82" y="368"/>
                  </a:lnTo>
                  <a:close/>
                  <a:moveTo>
                    <a:pt x="88" y="370"/>
                  </a:moveTo>
                  <a:cubicBezTo>
                    <a:pt x="88" y="371"/>
                    <a:pt x="88" y="371"/>
                    <a:pt x="88" y="371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0"/>
                    <a:pt x="87" y="370"/>
                    <a:pt x="87" y="370"/>
                  </a:cubicBezTo>
                  <a:cubicBezTo>
                    <a:pt x="86" y="368"/>
                    <a:pt x="86" y="368"/>
                    <a:pt x="86" y="368"/>
                  </a:cubicBezTo>
                  <a:cubicBezTo>
                    <a:pt x="86" y="367"/>
                    <a:pt x="86" y="367"/>
                    <a:pt x="86" y="367"/>
                  </a:cubicBezTo>
                  <a:cubicBezTo>
                    <a:pt x="88" y="369"/>
                    <a:pt x="88" y="369"/>
                    <a:pt x="88" y="369"/>
                  </a:cubicBezTo>
                  <a:lnTo>
                    <a:pt x="88" y="370"/>
                  </a:lnTo>
                  <a:close/>
                  <a:moveTo>
                    <a:pt x="88" y="363"/>
                  </a:moveTo>
                  <a:cubicBezTo>
                    <a:pt x="87" y="363"/>
                    <a:pt x="87" y="363"/>
                    <a:pt x="87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1"/>
                    <a:pt x="86" y="361"/>
                    <a:pt x="86" y="361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8" y="361"/>
                    <a:pt x="88" y="361"/>
                    <a:pt x="88" y="361"/>
                  </a:cubicBezTo>
                  <a:cubicBezTo>
                    <a:pt x="89" y="363"/>
                    <a:pt x="89" y="363"/>
                    <a:pt x="89" y="363"/>
                  </a:cubicBezTo>
                  <a:lnTo>
                    <a:pt x="88" y="363"/>
                  </a:lnTo>
                  <a:close/>
                  <a:moveTo>
                    <a:pt x="92" y="373"/>
                  </a:moveTo>
                  <a:cubicBezTo>
                    <a:pt x="90" y="373"/>
                    <a:pt x="90" y="373"/>
                    <a:pt x="90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2"/>
                    <a:pt x="89" y="372"/>
                    <a:pt x="89" y="372"/>
                  </a:cubicBezTo>
                  <a:cubicBezTo>
                    <a:pt x="89" y="371"/>
                    <a:pt x="89" y="371"/>
                    <a:pt x="89" y="371"/>
                  </a:cubicBezTo>
                  <a:cubicBezTo>
                    <a:pt x="90" y="370"/>
                    <a:pt x="90" y="370"/>
                    <a:pt x="90" y="370"/>
                  </a:cubicBezTo>
                  <a:cubicBezTo>
                    <a:pt x="94" y="373"/>
                    <a:pt x="94" y="373"/>
                    <a:pt x="94" y="373"/>
                  </a:cubicBezTo>
                  <a:lnTo>
                    <a:pt x="92" y="373"/>
                  </a:lnTo>
                  <a:close/>
                  <a:moveTo>
                    <a:pt x="96" y="370"/>
                  </a:moveTo>
                  <a:cubicBezTo>
                    <a:pt x="96" y="371"/>
                    <a:pt x="96" y="371"/>
                    <a:pt x="96" y="371"/>
                  </a:cubicBezTo>
                  <a:cubicBezTo>
                    <a:pt x="96" y="371"/>
                    <a:pt x="96" y="371"/>
                    <a:pt x="96" y="371"/>
                  </a:cubicBezTo>
                  <a:cubicBezTo>
                    <a:pt x="95" y="370"/>
                    <a:pt x="95" y="370"/>
                    <a:pt x="95" y="370"/>
                  </a:cubicBezTo>
                  <a:cubicBezTo>
                    <a:pt x="95" y="369"/>
                    <a:pt x="95" y="369"/>
                    <a:pt x="95" y="369"/>
                  </a:cubicBezTo>
                  <a:cubicBezTo>
                    <a:pt x="94" y="367"/>
                    <a:pt x="94" y="367"/>
                    <a:pt x="94" y="367"/>
                  </a:cubicBezTo>
                  <a:cubicBezTo>
                    <a:pt x="96" y="369"/>
                    <a:pt x="96" y="369"/>
                    <a:pt x="96" y="369"/>
                  </a:cubicBezTo>
                  <a:lnTo>
                    <a:pt x="96" y="370"/>
                  </a:lnTo>
                  <a:close/>
                  <a:moveTo>
                    <a:pt x="96" y="358"/>
                  </a:moveTo>
                  <a:cubicBezTo>
                    <a:pt x="96" y="358"/>
                    <a:pt x="96" y="358"/>
                    <a:pt x="96" y="358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8" y="356"/>
                    <a:pt x="98" y="356"/>
                    <a:pt x="98" y="356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9"/>
                    <a:pt x="98" y="359"/>
                    <a:pt x="98" y="359"/>
                  </a:cubicBezTo>
                  <a:cubicBezTo>
                    <a:pt x="98" y="361"/>
                    <a:pt x="98" y="361"/>
                    <a:pt x="98" y="361"/>
                  </a:cubicBezTo>
                  <a:lnTo>
                    <a:pt x="96" y="358"/>
                  </a:lnTo>
                  <a:close/>
                  <a:moveTo>
                    <a:pt x="96" y="348"/>
                  </a:moveTo>
                  <a:cubicBezTo>
                    <a:pt x="96" y="347"/>
                    <a:pt x="96" y="347"/>
                    <a:pt x="96" y="347"/>
                  </a:cubicBezTo>
                  <a:cubicBezTo>
                    <a:pt x="96" y="347"/>
                    <a:pt x="96" y="347"/>
                    <a:pt x="96" y="347"/>
                  </a:cubicBezTo>
                  <a:cubicBezTo>
                    <a:pt x="97" y="347"/>
                    <a:pt x="97" y="347"/>
                    <a:pt x="97" y="347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50"/>
                    <a:pt x="97" y="350"/>
                    <a:pt x="97" y="350"/>
                  </a:cubicBezTo>
                  <a:lnTo>
                    <a:pt x="96" y="348"/>
                  </a:lnTo>
                  <a:close/>
                  <a:moveTo>
                    <a:pt x="101" y="373"/>
                  </a:moveTo>
                  <a:cubicBezTo>
                    <a:pt x="99" y="373"/>
                    <a:pt x="99" y="373"/>
                    <a:pt x="99" y="373"/>
                  </a:cubicBezTo>
                  <a:cubicBezTo>
                    <a:pt x="98" y="373"/>
                    <a:pt x="98" y="373"/>
                    <a:pt x="98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2"/>
                    <a:pt x="97" y="372"/>
                    <a:pt x="97" y="372"/>
                  </a:cubicBezTo>
                  <a:cubicBezTo>
                    <a:pt x="98" y="372"/>
                    <a:pt x="98" y="372"/>
                    <a:pt x="98" y="372"/>
                  </a:cubicBezTo>
                  <a:cubicBezTo>
                    <a:pt x="98" y="370"/>
                    <a:pt x="98" y="370"/>
                    <a:pt x="98" y="370"/>
                  </a:cubicBezTo>
                  <a:cubicBezTo>
                    <a:pt x="99" y="371"/>
                    <a:pt x="99" y="371"/>
                    <a:pt x="99" y="371"/>
                  </a:cubicBezTo>
                  <a:cubicBezTo>
                    <a:pt x="102" y="373"/>
                    <a:pt x="102" y="373"/>
                    <a:pt x="102" y="373"/>
                  </a:cubicBezTo>
                  <a:lnTo>
                    <a:pt x="101" y="373"/>
                  </a:lnTo>
                  <a:close/>
                  <a:moveTo>
                    <a:pt x="100" y="348"/>
                  </a:moveTo>
                  <a:cubicBezTo>
                    <a:pt x="100" y="349"/>
                    <a:pt x="100" y="349"/>
                    <a:pt x="100" y="349"/>
                  </a:cubicBezTo>
                  <a:cubicBezTo>
                    <a:pt x="100" y="350"/>
                    <a:pt x="100" y="350"/>
                    <a:pt x="100" y="350"/>
                  </a:cubicBezTo>
                  <a:cubicBezTo>
                    <a:pt x="99" y="350"/>
                    <a:pt x="99" y="350"/>
                    <a:pt x="99" y="350"/>
                  </a:cubicBezTo>
                  <a:cubicBezTo>
                    <a:pt x="99" y="349"/>
                    <a:pt x="99" y="349"/>
                    <a:pt x="99" y="349"/>
                  </a:cubicBezTo>
                  <a:cubicBezTo>
                    <a:pt x="99" y="348"/>
                    <a:pt x="99" y="348"/>
                    <a:pt x="99" y="348"/>
                  </a:cubicBezTo>
                  <a:cubicBezTo>
                    <a:pt x="99" y="347"/>
                    <a:pt x="99" y="347"/>
                    <a:pt x="99" y="347"/>
                  </a:cubicBezTo>
                  <a:cubicBezTo>
                    <a:pt x="99" y="345"/>
                    <a:pt x="99" y="345"/>
                    <a:pt x="99" y="345"/>
                  </a:cubicBezTo>
                  <a:cubicBezTo>
                    <a:pt x="101" y="347"/>
                    <a:pt x="101" y="347"/>
                    <a:pt x="101" y="347"/>
                  </a:cubicBezTo>
                  <a:lnTo>
                    <a:pt x="100" y="348"/>
                  </a:lnTo>
                  <a:close/>
                  <a:moveTo>
                    <a:pt x="101" y="358"/>
                  </a:moveTo>
                  <a:cubicBezTo>
                    <a:pt x="101" y="359"/>
                    <a:pt x="101" y="359"/>
                    <a:pt x="101" y="359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99" y="357"/>
                    <a:pt x="99" y="357"/>
                    <a:pt x="99" y="357"/>
                  </a:cubicBezTo>
                  <a:cubicBezTo>
                    <a:pt x="99" y="356"/>
                    <a:pt x="99" y="356"/>
                    <a:pt x="99" y="356"/>
                  </a:cubicBezTo>
                  <a:lnTo>
                    <a:pt x="101" y="358"/>
                  </a:lnTo>
                  <a:close/>
                  <a:moveTo>
                    <a:pt x="100" y="369"/>
                  </a:moveTo>
                  <a:cubicBezTo>
                    <a:pt x="101" y="371"/>
                    <a:pt x="101" y="371"/>
                    <a:pt x="101" y="371"/>
                  </a:cubicBezTo>
                  <a:cubicBezTo>
                    <a:pt x="98" y="368"/>
                    <a:pt x="98" y="368"/>
                    <a:pt x="98" y="368"/>
                  </a:cubicBezTo>
                  <a:cubicBezTo>
                    <a:pt x="99" y="367"/>
                    <a:pt x="99" y="367"/>
                    <a:pt x="99" y="367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7"/>
                    <a:pt x="99" y="367"/>
                    <a:pt x="99" y="367"/>
                  </a:cubicBezTo>
                  <a:lnTo>
                    <a:pt x="100" y="369"/>
                  </a:lnTo>
                  <a:close/>
                  <a:moveTo>
                    <a:pt x="103" y="347"/>
                  </a:moveTo>
                  <a:cubicBezTo>
                    <a:pt x="104" y="347"/>
                    <a:pt x="104" y="347"/>
                    <a:pt x="104" y="347"/>
                  </a:cubicBezTo>
                  <a:cubicBezTo>
                    <a:pt x="104" y="346"/>
                    <a:pt x="104" y="346"/>
                    <a:pt x="104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50"/>
                    <a:pt x="105" y="350"/>
                    <a:pt x="105" y="350"/>
                  </a:cubicBezTo>
                  <a:lnTo>
                    <a:pt x="103" y="347"/>
                  </a:lnTo>
                  <a:close/>
                  <a:moveTo>
                    <a:pt x="104" y="359"/>
                  </a:moveTo>
                  <a:cubicBezTo>
                    <a:pt x="103" y="358"/>
                    <a:pt x="103" y="358"/>
                    <a:pt x="103" y="358"/>
                  </a:cubicBezTo>
                  <a:cubicBezTo>
                    <a:pt x="104" y="358"/>
                    <a:pt x="104" y="358"/>
                    <a:pt x="104" y="358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5" y="356"/>
                    <a:pt x="105" y="356"/>
                    <a:pt x="105" y="356"/>
                  </a:cubicBezTo>
                  <a:cubicBezTo>
                    <a:pt x="105" y="357"/>
                    <a:pt x="105" y="357"/>
                    <a:pt x="105" y="357"/>
                  </a:cubicBezTo>
                  <a:cubicBezTo>
                    <a:pt x="105" y="358"/>
                    <a:pt x="105" y="358"/>
                    <a:pt x="105" y="358"/>
                  </a:cubicBezTo>
                  <a:cubicBezTo>
                    <a:pt x="105" y="359"/>
                    <a:pt x="105" y="359"/>
                    <a:pt x="105" y="359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05" y="360"/>
                    <a:pt x="105" y="360"/>
                    <a:pt x="105" y="360"/>
                  </a:cubicBezTo>
                  <a:lnTo>
                    <a:pt x="104" y="359"/>
                  </a:lnTo>
                  <a:close/>
                  <a:moveTo>
                    <a:pt x="106" y="368"/>
                  </a:moveTo>
                  <a:cubicBezTo>
                    <a:pt x="106" y="367"/>
                    <a:pt x="106" y="367"/>
                    <a:pt x="106" y="367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7"/>
                    <a:pt x="107" y="367"/>
                    <a:pt x="107" y="367"/>
                  </a:cubicBezTo>
                  <a:cubicBezTo>
                    <a:pt x="108" y="369"/>
                    <a:pt x="108" y="369"/>
                    <a:pt x="108" y="369"/>
                  </a:cubicBezTo>
                  <a:cubicBezTo>
                    <a:pt x="109" y="371"/>
                    <a:pt x="109" y="371"/>
                    <a:pt x="109" y="371"/>
                  </a:cubicBezTo>
                  <a:lnTo>
                    <a:pt x="106" y="368"/>
                  </a:lnTo>
                  <a:close/>
                  <a:moveTo>
                    <a:pt x="108" y="349"/>
                  </a:moveTo>
                  <a:cubicBezTo>
                    <a:pt x="107" y="350"/>
                    <a:pt x="107" y="350"/>
                    <a:pt x="107" y="350"/>
                  </a:cubicBezTo>
                  <a:cubicBezTo>
                    <a:pt x="107" y="348"/>
                    <a:pt x="107" y="348"/>
                    <a:pt x="107" y="348"/>
                  </a:cubicBezTo>
                  <a:cubicBezTo>
                    <a:pt x="107" y="347"/>
                    <a:pt x="107" y="347"/>
                    <a:pt x="107" y="347"/>
                  </a:cubicBezTo>
                  <a:cubicBezTo>
                    <a:pt x="108" y="348"/>
                    <a:pt x="108" y="348"/>
                    <a:pt x="108" y="348"/>
                  </a:cubicBezTo>
                  <a:lnTo>
                    <a:pt x="108" y="349"/>
                  </a:lnTo>
                  <a:close/>
                  <a:moveTo>
                    <a:pt x="109" y="354"/>
                  </a:moveTo>
                  <a:cubicBezTo>
                    <a:pt x="111" y="354"/>
                    <a:pt x="111" y="354"/>
                    <a:pt x="111" y="354"/>
                  </a:cubicBezTo>
                  <a:cubicBezTo>
                    <a:pt x="112" y="354"/>
                    <a:pt x="112" y="354"/>
                    <a:pt x="112" y="354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10" y="355"/>
                    <a:pt x="110" y="355"/>
                    <a:pt x="110" y="355"/>
                  </a:cubicBezTo>
                  <a:cubicBezTo>
                    <a:pt x="110" y="356"/>
                    <a:pt x="110" y="356"/>
                    <a:pt x="110" y="356"/>
                  </a:cubicBezTo>
                  <a:cubicBezTo>
                    <a:pt x="108" y="354"/>
                    <a:pt x="108" y="354"/>
                    <a:pt x="108" y="354"/>
                  </a:cubicBezTo>
                  <a:lnTo>
                    <a:pt x="109" y="354"/>
                  </a:lnTo>
                  <a:close/>
                  <a:moveTo>
                    <a:pt x="111" y="371"/>
                  </a:move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12" y="369"/>
                    <a:pt x="112" y="369"/>
                    <a:pt x="112" y="369"/>
                  </a:cubicBezTo>
                  <a:lnTo>
                    <a:pt x="111" y="371"/>
                  </a:lnTo>
                  <a:close/>
                  <a:moveTo>
                    <a:pt x="110" y="362"/>
                  </a:moveTo>
                  <a:cubicBezTo>
                    <a:pt x="110" y="362"/>
                    <a:pt x="110" y="362"/>
                    <a:pt x="110" y="362"/>
                  </a:cubicBezTo>
                  <a:cubicBezTo>
                    <a:pt x="109" y="362"/>
                    <a:pt x="109" y="362"/>
                    <a:pt x="109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2" y="362"/>
                    <a:pt x="112" y="362"/>
                    <a:pt x="112" y="362"/>
                  </a:cubicBezTo>
                  <a:lnTo>
                    <a:pt x="110" y="362"/>
                  </a:lnTo>
                  <a:close/>
                  <a:moveTo>
                    <a:pt x="111" y="347"/>
                  </a:moveTo>
                  <a:cubicBezTo>
                    <a:pt x="112" y="346"/>
                    <a:pt x="112" y="346"/>
                    <a:pt x="112" y="346"/>
                  </a:cubicBezTo>
                  <a:cubicBezTo>
                    <a:pt x="112" y="345"/>
                    <a:pt x="112" y="345"/>
                    <a:pt x="112" y="345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2" y="348"/>
                    <a:pt x="112" y="348"/>
                    <a:pt x="112" y="348"/>
                  </a:cubicBezTo>
                  <a:lnTo>
                    <a:pt x="111" y="347"/>
                  </a:lnTo>
                  <a:close/>
                  <a:moveTo>
                    <a:pt x="116" y="373"/>
                  </a:moveTo>
                  <a:cubicBezTo>
                    <a:pt x="114" y="373"/>
                    <a:pt x="114" y="373"/>
                    <a:pt x="114" y="373"/>
                  </a:cubicBezTo>
                  <a:cubicBezTo>
                    <a:pt x="114" y="373"/>
                    <a:pt x="114" y="373"/>
                    <a:pt x="114" y="373"/>
                  </a:cubicBezTo>
                  <a:cubicBezTo>
                    <a:pt x="113" y="373"/>
                    <a:pt x="113" y="373"/>
                    <a:pt x="113" y="373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0"/>
                    <a:pt x="113" y="370"/>
                    <a:pt x="113" y="370"/>
                  </a:cubicBezTo>
                  <a:cubicBezTo>
                    <a:pt x="114" y="371"/>
                    <a:pt x="114" y="371"/>
                    <a:pt x="114" y="371"/>
                  </a:cubicBezTo>
                  <a:cubicBezTo>
                    <a:pt x="117" y="373"/>
                    <a:pt x="117" y="373"/>
                    <a:pt x="117" y="373"/>
                  </a:cubicBezTo>
                  <a:lnTo>
                    <a:pt x="116" y="373"/>
                  </a:lnTo>
                  <a:close/>
                  <a:moveTo>
                    <a:pt x="114" y="355"/>
                  </a:moveTo>
                  <a:cubicBezTo>
                    <a:pt x="116" y="358"/>
                    <a:pt x="116" y="358"/>
                    <a:pt x="116" y="358"/>
                  </a:cubicBezTo>
                  <a:cubicBezTo>
                    <a:pt x="116" y="358"/>
                    <a:pt x="116" y="358"/>
                    <a:pt x="116" y="358"/>
                  </a:cubicBezTo>
                  <a:cubicBezTo>
                    <a:pt x="115" y="360"/>
                    <a:pt x="115" y="360"/>
                    <a:pt x="115" y="360"/>
                  </a:cubicBezTo>
                  <a:cubicBezTo>
                    <a:pt x="114" y="360"/>
                    <a:pt x="114" y="360"/>
                    <a:pt x="114" y="360"/>
                  </a:cubicBezTo>
                  <a:cubicBezTo>
                    <a:pt x="114" y="359"/>
                    <a:pt x="114" y="359"/>
                    <a:pt x="114" y="359"/>
                  </a:cubicBezTo>
                  <a:cubicBezTo>
                    <a:pt x="114" y="357"/>
                    <a:pt x="114" y="357"/>
                    <a:pt x="114" y="357"/>
                  </a:cubicBezTo>
                  <a:lnTo>
                    <a:pt x="114" y="355"/>
                  </a:lnTo>
                  <a:close/>
                  <a:moveTo>
                    <a:pt x="120" y="355"/>
                  </a:moveTo>
                  <a:cubicBezTo>
                    <a:pt x="120" y="355"/>
                    <a:pt x="120" y="355"/>
                    <a:pt x="120" y="355"/>
                  </a:cubicBezTo>
                  <a:cubicBezTo>
                    <a:pt x="120" y="357"/>
                    <a:pt x="120" y="357"/>
                    <a:pt x="120" y="357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118" y="358"/>
                    <a:pt x="118" y="358"/>
                    <a:pt x="118" y="358"/>
                  </a:cubicBezTo>
                  <a:cubicBezTo>
                    <a:pt x="119" y="357"/>
                    <a:pt x="119" y="357"/>
                    <a:pt x="119" y="357"/>
                  </a:cubicBezTo>
                  <a:cubicBezTo>
                    <a:pt x="120" y="356"/>
                    <a:pt x="120" y="356"/>
                    <a:pt x="120" y="356"/>
                  </a:cubicBezTo>
                  <a:cubicBezTo>
                    <a:pt x="120" y="355"/>
                    <a:pt x="120" y="355"/>
                    <a:pt x="120" y="355"/>
                  </a:cubicBezTo>
                  <a:close/>
                  <a:moveTo>
                    <a:pt x="120" y="345"/>
                  </a:moveTo>
                  <a:cubicBezTo>
                    <a:pt x="120" y="345"/>
                    <a:pt x="120" y="345"/>
                    <a:pt x="120" y="345"/>
                  </a:cubicBezTo>
                  <a:cubicBezTo>
                    <a:pt x="120" y="345"/>
                    <a:pt x="120" y="345"/>
                    <a:pt x="120" y="345"/>
                  </a:cubicBezTo>
                  <a:cubicBezTo>
                    <a:pt x="120" y="347"/>
                    <a:pt x="120" y="347"/>
                    <a:pt x="120" y="347"/>
                  </a:cubicBezTo>
                  <a:cubicBezTo>
                    <a:pt x="120" y="349"/>
                    <a:pt x="120" y="349"/>
                    <a:pt x="120" y="349"/>
                  </a:cubicBezTo>
                  <a:cubicBezTo>
                    <a:pt x="119" y="346"/>
                    <a:pt x="119" y="346"/>
                    <a:pt x="119" y="346"/>
                  </a:cubicBezTo>
                  <a:cubicBezTo>
                    <a:pt x="119" y="346"/>
                    <a:pt x="119" y="346"/>
                    <a:pt x="119" y="346"/>
                  </a:cubicBezTo>
                  <a:lnTo>
                    <a:pt x="120" y="345"/>
                  </a:lnTo>
                  <a:close/>
                  <a:moveTo>
                    <a:pt x="117" y="343"/>
                  </a:moveTo>
                  <a:cubicBezTo>
                    <a:pt x="119" y="343"/>
                    <a:pt x="119" y="343"/>
                    <a:pt x="119" y="343"/>
                  </a:cubicBezTo>
                  <a:cubicBezTo>
                    <a:pt x="118" y="344"/>
                    <a:pt x="118" y="344"/>
                    <a:pt x="118" y="344"/>
                  </a:cubicBezTo>
                  <a:cubicBezTo>
                    <a:pt x="118" y="345"/>
                    <a:pt x="118" y="345"/>
                    <a:pt x="118" y="345"/>
                  </a:cubicBezTo>
                  <a:cubicBezTo>
                    <a:pt x="117" y="343"/>
                    <a:pt x="117" y="343"/>
                    <a:pt x="117" y="343"/>
                  </a:cubicBezTo>
                  <a:close/>
                  <a:moveTo>
                    <a:pt x="118" y="353"/>
                  </a:moveTo>
                  <a:cubicBezTo>
                    <a:pt x="119" y="353"/>
                    <a:pt x="119" y="353"/>
                    <a:pt x="119" y="353"/>
                  </a:cubicBezTo>
                  <a:cubicBezTo>
                    <a:pt x="119" y="354"/>
                    <a:pt x="119" y="354"/>
                    <a:pt x="119" y="354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5" y="354"/>
                    <a:pt x="115" y="354"/>
                    <a:pt x="115" y="354"/>
                  </a:cubicBezTo>
                  <a:cubicBezTo>
                    <a:pt x="117" y="353"/>
                    <a:pt x="117" y="353"/>
                    <a:pt x="117" y="353"/>
                  </a:cubicBezTo>
                  <a:lnTo>
                    <a:pt x="118" y="353"/>
                  </a:lnTo>
                  <a:close/>
                  <a:moveTo>
                    <a:pt x="116" y="347"/>
                  </a:moveTo>
                  <a:cubicBezTo>
                    <a:pt x="116" y="347"/>
                    <a:pt x="116" y="347"/>
                    <a:pt x="116" y="347"/>
                  </a:cubicBezTo>
                  <a:cubicBezTo>
                    <a:pt x="116" y="348"/>
                    <a:pt x="116" y="348"/>
                    <a:pt x="116" y="348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4" y="346"/>
                    <a:pt x="114" y="346"/>
                    <a:pt x="114" y="346"/>
                  </a:cubicBezTo>
                  <a:cubicBezTo>
                    <a:pt x="114" y="345"/>
                    <a:pt x="114" y="345"/>
                    <a:pt x="114" y="345"/>
                  </a:cubicBezTo>
                  <a:lnTo>
                    <a:pt x="116" y="347"/>
                  </a:lnTo>
                  <a:close/>
                  <a:moveTo>
                    <a:pt x="110" y="336"/>
                  </a:moveTo>
                  <a:cubicBezTo>
                    <a:pt x="111" y="336"/>
                    <a:pt x="111" y="336"/>
                    <a:pt x="111" y="336"/>
                  </a:cubicBezTo>
                  <a:cubicBezTo>
                    <a:pt x="111" y="336"/>
                    <a:pt x="112" y="337"/>
                    <a:pt x="112" y="338"/>
                  </a:cubicBezTo>
                  <a:cubicBezTo>
                    <a:pt x="113" y="339"/>
                    <a:pt x="113" y="340"/>
                    <a:pt x="114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0" y="341"/>
                    <a:pt x="110" y="341"/>
                    <a:pt x="110" y="341"/>
                  </a:cubicBezTo>
                  <a:cubicBezTo>
                    <a:pt x="109" y="341"/>
                    <a:pt x="109" y="341"/>
                    <a:pt x="109" y="341"/>
                  </a:cubicBezTo>
                  <a:cubicBezTo>
                    <a:pt x="108" y="341"/>
                    <a:pt x="108" y="341"/>
                    <a:pt x="108" y="341"/>
                  </a:cubicBezTo>
                  <a:cubicBezTo>
                    <a:pt x="107" y="341"/>
                    <a:pt x="107" y="341"/>
                    <a:pt x="107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7" y="339"/>
                    <a:pt x="107" y="339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9" y="337"/>
                    <a:pt x="109" y="337"/>
                    <a:pt x="109" y="337"/>
                  </a:cubicBezTo>
                  <a:lnTo>
                    <a:pt x="110" y="336"/>
                  </a:lnTo>
                  <a:close/>
                  <a:moveTo>
                    <a:pt x="102" y="320"/>
                  </a:moveTo>
                  <a:cubicBezTo>
                    <a:pt x="103" y="319"/>
                    <a:pt x="103" y="319"/>
                    <a:pt x="103" y="319"/>
                  </a:cubicBezTo>
                  <a:cubicBezTo>
                    <a:pt x="104" y="320"/>
                    <a:pt x="104" y="321"/>
                    <a:pt x="105" y="322"/>
                  </a:cubicBezTo>
                  <a:cubicBezTo>
                    <a:pt x="105" y="324"/>
                    <a:pt x="106" y="325"/>
                    <a:pt x="106" y="326"/>
                  </a:cubicBezTo>
                  <a:cubicBezTo>
                    <a:pt x="107" y="327"/>
                    <a:pt x="107" y="328"/>
                    <a:pt x="108" y="329"/>
                  </a:cubicBezTo>
                  <a:cubicBezTo>
                    <a:pt x="108" y="330"/>
                    <a:pt x="108" y="330"/>
                    <a:pt x="109" y="331"/>
                  </a:cubicBezTo>
                  <a:cubicBezTo>
                    <a:pt x="109" y="332"/>
                    <a:pt x="109" y="332"/>
                    <a:pt x="109" y="332"/>
                  </a:cubicBezTo>
                  <a:cubicBezTo>
                    <a:pt x="103" y="329"/>
                    <a:pt x="103" y="329"/>
                    <a:pt x="103" y="329"/>
                  </a:cubicBezTo>
                  <a:cubicBezTo>
                    <a:pt x="98" y="327"/>
                    <a:pt x="98" y="327"/>
                    <a:pt x="98" y="327"/>
                  </a:cubicBezTo>
                  <a:cubicBezTo>
                    <a:pt x="95" y="326"/>
                    <a:pt x="95" y="326"/>
                    <a:pt x="95" y="326"/>
                  </a:cubicBezTo>
                  <a:cubicBezTo>
                    <a:pt x="96" y="325"/>
                    <a:pt x="96" y="325"/>
                    <a:pt x="96" y="325"/>
                  </a:cubicBezTo>
                  <a:cubicBezTo>
                    <a:pt x="97" y="324"/>
                    <a:pt x="97" y="324"/>
                    <a:pt x="97" y="324"/>
                  </a:cubicBezTo>
                  <a:cubicBezTo>
                    <a:pt x="99" y="322"/>
                    <a:pt x="99" y="322"/>
                    <a:pt x="99" y="322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1" y="321"/>
                    <a:pt x="101" y="321"/>
                    <a:pt x="101" y="321"/>
                  </a:cubicBezTo>
                  <a:lnTo>
                    <a:pt x="102" y="320"/>
                  </a:lnTo>
                  <a:close/>
                  <a:moveTo>
                    <a:pt x="97" y="303"/>
                  </a:moveTo>
                  <a:cubicBezTo>
                    <a:pt x="97" y="303"/>
                    <a:pt x="97" y="303"/>
                    <a:pt x="97" y="303"/>
                  </a:cubicBezTo>
                  <a:cubicBezTo>
                    <a:pt x="98" y="304"/>
                    <a:pt x="98" y="305"/>
                    <a:pt x="98" y="306"/>
                  </a:cubicBezTo>
                  <a:cubicBezTo>
                    <a:pt x="98" y="306"/>
                    <a:pt x="99" y="307"/>
                    <a:pt x="99" y="307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9"/>
                    <a:pt x="100" y="310"/>
                    <a:pt x="100" y="311"/>
                  </a:cubicBezTo>
                  <a:cubicBezTo>
                    <a:pt x="100" y="312"/>
                    <a:pt x="101" y="313"/>
                    <a:pt x="101" y="314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1" y="308"/>
                    <a:pt x="91" y="308"/>
                    <a:pt x="91" y="308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94" y="305"/>
                    <a:pt x="94" y="305"/>
                    <a:pt x="94" y="305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6" y="304"/>
                    <a:pt x="96" y="304"/>
                    <a:pt x="96" y="304"/>
                  </a:cubicBezTo>
                  <a:cubicBezTo>
                    <a:pt x="97" y="303"/>
                    <a:pt x="97" y="303"/>
                    <a:pt x="97" y="303"/>
                  </a:cubicBezTo>
                  <a:close/>
                  <a:moveTo>
                    <a:pt x="93" y="288"/>
                  </a:moveTo>
                  <a:cubicBezTo>
                    <a:pt x="93" y="290"/>
                    <a:pt x="94" y="293"/>
                    <a:pt x="95" y="295"/>
                  </a:cubicBezTo>
                  <a:cubicBezTo>
                    <a:pt x="95" y="296"/>
                    <a:pt x="96" y="298"/>
                    <a:pt x="96" y="299"/>
                  </a:cubicBezTo>
                  <a:cubicBezTo>
                    <a:pt x="87" y="293"/>
                    <a:pt x="87" y="293"/>
                    <a:pt x="87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90" y="290"/>
                    <a:pt x="90" y="290"/>
                    <a:pt x="90" y="290"/>
                  </a:cubicBezTo>
                  <a:lnTo>
                    <a:pt x="93" y="288"/>
                  </a:lnTo>
                  <a:close/>
                  <a:moveTo>
                    <a:pt x="92" y="264"/>
                  </a:moveTo>
                  <a:cubicBezTo>
                    <a:pt x="94" y="264"/>
                    <a:pt x="94" y="264"/>
                    <a:pt x="94" y="264"/>
                  </a:cubicBezTo>
                  <a:cubicBezTo>
                    <a:pt x="94" y="265"/>
                    <a:pt x="94" y="265"/>
                    <a:pt x="94" y="265"/>
                  </a:cubicBezTo>
                  <a:cubicBezTo>
                    <a:pt x="93" y="269"/>
                    <a:pt x="93" y="269"/>
                    <a:pt x="93" y="269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2"/>
                    <a:pt x="91" y="271"/>
                    <a:pt x="90" y="269"/>
                  </a:cubicBezTo>
                  <a:cubicBezTo>
                    <a:pt x="90" y="269"/>
                    <a:pt x="90" y="269"/>
                    <a:pt x="90" y="268"/>
                  </a:cubicBezTo>
                  <a:cubicBezTo>
                    <a:pt x="90" y="268"/>
                    <a:pt x="90" y="267"/>
                    <a:pt x="90" y="266"/>
                  </a:cubicBezTo>
                  <a:cubicBezTo>
                    <a:pt x="89" y="265"/>
                    <a:pt x="89" y="265"/>
                    <a:pt x="89" y="264"/>
                  </a:cubicBezTo>
                  <a:lnTo>
                    <a:pt x="92" y="264"/>
                  </a:lnTo>
                  <a:close/>
                  <a:moveTo>
                    <a:pt x="89" y="272"/>
                  </a:moveTo>
                  <a:cubicBezTo>
                    <a:pt x="89" y="272"/>
                    <a:pt x="89" y="272"/>
                    <a:pt x="89" y="272"/>
                  </a:cubicBezTo>
                  <a:cubicBezTo>
                    <a:pt x="89" y="272"/>
                    <a:pt x="89" y="272"/>
                    <a:pt x="89" y="272"/>
                  </a:cubicBezTo>
                  <a:cubicBezTo>
                    <a:pt x="89" y="273"/>
                    <a:pt x="89" y="274"/>
                    <a:pt x="90" y="275"/>
                  </a:cubicBezTo>
                  <a:cubicBezTo>
                    <a:pt x="90" y="276"/>
                    <a:pt x="90" y="277"/>
                    <a:pt x="90" y="278"/>
                  </a:cubicBezTo>
                  <a:cubicBezTo>
                    <a:pt x="87" y="275"/>
                    <a:pt x="87" y="275"/>
                    <a:pt x="87" y="275"/>
                  </a:cubicBezTo>
                  <a:cubicBezTo>
                    <a:pt x="88" y="273"/>
                    <a:pt x="88" y="273"/>
                    <a:pt x="88" y="273"/>
                  </a:cubicBezTo>
                  <a:lnTo>
                    <a:pt x="89" y="272"/>
                  </a:lnTo>
                  <a:close/>
                  <a:moveTo>
                    <a:pt x="87" y="264"/>
                  </a:moveTo>
                  <a:cubicBezTo>
                    <a:pt x="87" y="264"/>
                    <a:pt x="87" y="264"/>
                    <a:pt x="87" y="264"/>
                  </a:cubicBezTo>
                  <a:cubicBezTo>
                    <a:pt x="88" y="265"/>
                    <a:pt x="88" y="267"/>
                    <a:pt x="88" y="268"/>
                  </a:cubicBezTo>
                  <a:cubicBezTo>
                    <a:pt x="85" y="268"/>
                    <a:pt x="85" y="268"/>
                    <a:pt x="85" y="268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73" y="268"/>
                    <a:pt x="73" y="268"/>
                    <a:pt x="73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6"/>
                    <a:pt x="72" y="265"/>
                    <a:pt x="72" y="264"/>
                  </a:cubicBezTo>
                  <a:cubicBezTo>
                    <a:pt x="78" y="264"/>
                    <a:pt x="78" y="264"/>
                    <a:pt x="78" y="264"/>
                  </a:cubicBezTo>
                  <a:cubicBezTo>
                    <a:pt x="81" y="264"/>
                    <a:pt x="81" y="264"/>
                    <a:pt x="81" y="264"/>
                  </a:cubicBezTo>
                  <a:cubicBezTo>
                    <a:pt x="87" y="264"/>
                    <a:pt x="87" y="264"/>
                    <a:pt x="87" y="264"/>
                  </a:cubicBezTo>
                  <a:close/>
                  <a:moveTo>
                    <a:pt x="85" y="250"/>
                  </a:moveTo>
                  <a:cubicBezTo>
                    <a:pt x="85" y="252"/>
                    <a:pt x="85" y="254"/>
                    <a:pt x="86" y="256"/>
                  </a:cubicBezTo>
                  <a:cubicBezTo>
                    <a:pt x="86" y="258"/>
                    <a:pt x="86" y="258"/>
                    <a:pt x="86" y="258"/>
                  </a:cubicBezTo>
                  <a:cubicBezTo>
                    <a:pt x="87" y="260"/>
                    <a:pt x="87" y="260"/>
                    <a:pt x="87" y="260"/>
                  </a:cubicBezTo>
                  <a:cubicBezTo>
                    <a:pt x="86" y="260"/>
                    <a:pt x="86" y="260"/>
                    <a:pt x="86" y="260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82" y="253"/>
                    <a:pt x="82" y="253"/>
                    <a:pt x="82" y="253"/>
                  </a:cubicBezTo>
                  <a:lnTo>
                    <a:pt x="85" y="250"/>
                  </a:lnTo>
                  <a:close/>
                  <a:moveTo>
                    <a:pt x="82" y="235"/>
                  </a:moveTo>
                  <a:cubicBezTo>
                    <a:pt x="82" y="234"/>
                    <a:pt x="82" y="234"/>
                    <a:pt x="82" y="234"/>
                  </a:cubicBezTo>
                  <a:cubicBezTo>
                    <a:pt x="82" y="235"/>
                    <a:pt x="82" y="235"/>
                    <a:pt x="82" y="235"/>
                  </a:cubicBezTo>
                  <a:cubicBezTo>
                    <a:pt x="83" y="236"/>
                    <a:pt x="83" y="237"/>
                    <a:pt x="83" y="238"/>
                  </a:cubicBezTo>
                  <a:cubicBezTo>
                    <a:pt x="83" y="241"/>
                    <a:pt x="84" y="243"/>
                    <a:pt x="84" y="245"/>
                  </a:cubicBezTo>
                  <a:cubicBezTo>
                    <a:pt x="84" y="246"/>
                    <a:pt x="84" y="246"/>
                    <a:pt x="84" y="246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78" y="239"/>
                    <a:pt x="78" y="239"/>
                    <a:pt x="78" y="239"/>
                  </a:cubicBezTo>
                  <a:cubicBezTo>
                    <a:pt x="81" y="236"/>
                    <a:pt x="81" y="236"/>
                    <a:pt x="81" y="236"/>
                  </a:cubicBezTo>
                  <a:lnTo>
                    <a:pt x="82" y="235"/>
                  </a:lnTo>
                  <a:close/>
                  <a:moveTo>
                    <a:pt x="80" y="219"/>
                  </a:moveTo>
                  <a:cubicBezTo>
                    <a:pt x="80" y="219"/>
                    <a:pt x="80" y="219"/>
                    <a:pt x="80" y="219"/>
                  </a:cubicBezTo>
                  <a:cubicBezTo>
                    <a:pt x="80" y="219"/>
                    <a:pt x="80" y="219"/>
                    <a:pt x="80" y="219"/>
                  </a:cubicBezTo>
                  <a:cubicBezTo>
                    <a:pt x="80" y="220"/>
                    <a:pt x="81" y="221"/>
                    <a:pt x="81" y="222"/>
                  </a:cubicBezTo>
                  <a:cubicBezTo>
                    <a:pt x="81" y="225"/>
                    <a:pt x="81" y="227"/>
                    <a:pt x="82" y="229"/>
                  </a:cubicBezTo>
                  <a:cubicBezTo>
                    <a:pt x="82" y="229"/>
                    <a:pt x="82" y="229"/>
                    <a:pt x="82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76" y="224"/>
                    <a:pt x="76" y="224"/>
                    <a:pt x="76" y="224"/>
                  </a:cubicBezTo>
                  <a:cubicBezTo>
                    <a:pt x="79" y="221"/>
                    <a:pt x="79" y="221"/>
                    <a:pt x="79" y="221"/>
                  </a:cubicBezTo>
                  <a:lnTo>
                    <a:pt x="80" y="219"/>
                  </a:lnTo>
                  <a:close/>
                  <a:moveTo>
                    <a:pt x="78" y="205"/>
                  </a:move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6"/>
                    <a:pt x="79" y="208"/>
                    <a:pt x="79" y="209"/>
                  </a:cubicBezTo>
                  <a:cubicBezTo>
                    <a:pt x="79" y="211"/>
                    <a:pt x="79" y="212"/>
                    <a:pt x="80" y="214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7" y="207"/>
                    <a:pt x="77" y="207"/>
                    <a:pt x="77" y="207"/>
                  </a:cubicBezTo>
                  <a:lnTo>
                    <a:pt x="78" y="205"/>
                  </a:lnTo>
                  <a:close/>
                  <a:moveTo>
                    <a:pt x="77" y="194"/>
                  </a:moveTo>
                  <a:cubicBezTo>
                    <a:pt x="77" y="193"/>
                    <a:pt x="77" y="193"/>
                    <a:pt x="77" y="193"/>
                  </a:cubicBezTo>
                  <a:cubicBezTo>
                    <a:pt x="78" y="195"/>
                    <a:pt x="78" y="195"/>
                    <a:pt x="78" y="195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8" y="200"/>
                    <a:pt x="78" y="200"/>
                    <a:pt x="78" y="200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6" y="195"/>
                    <a:pt x="76" y="195"/>
                    <a:pt x="76" y="195"/>
                  </a:cubicBezTo>
                  <a:lnTo>
                    <a:pt x="77" y="194"/>
                  </a:lnTo>
                  <a:close/>
                  <a:moveTo>
                    <a:pt x="76" y="192"/>
                  </a:moveTo>
                  <a:cubicBezTo>
                    <a:pt x="75" y="193"/>
                    <a:pt x="75" y="193"/>
                    <a:pt x="75" y="193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73" y="195"/>
                    <a:pt x="73" y="195"/>
                    <a:pt x="73" y="195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4" y="192"/>
                    <a:pt x="74" y="192"/>
                    <a:pt x="74" y="192"/>
                  </a:cubicBezTo>
                  <a:lnTo>
                    <a:pt x="76" y="192"/>
                  </a:lnTo>
                  <a:close/>
                  <a:moveTo>
                    <a:pt x="75" y="171"/>
                  </a:moveTo>
                  <a:cubicBezTo>
                    <a:pt x="75" y="173"/>
                    <a:pt x="75" y="173"/>
                    <a:pt x="75" y="173"/>
                  </a:cubicBezTo>
                  <a:cubicBezTo>
                    <a:pt x="76" y="177"/>
                    <a:pt x="76" y="177"/>
                    <a:pt x="76" y="177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5" y="172"/>
                    <a:pt x="75" y="172"/>
                    <a:pt x="75" y="172"/>
                  </a:cubicBezTo>
                  <a:lnTo>
                    <a:pt x="75" y="171"/>
                  </a:lnTo>
                  <a:close/>
                  <a:moveTo>
                    <a:pt x="74" y="160"/>
                  </a:move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4" y="163"/>
                    <a:pt x="74" y="163"/>
                    <a:pt x="74" y="163"/>
                  </a:cubicBezTo>
                  <a:cubicBezTo>
                    <a:pt x="75" y="166"/>
                    <a:pt x="75" y="166"/>
                    <a:pt x="75" y="166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1"/>
                    <a:pt x="73" y="161"/>
                    <a:pt x="73" y="161"/>
                  </a:cubicBezTo>
                  <a:lnTo>
                    <a:pt x="74" y="160"/>
                  </a:lnTo>
                  <a:close/>
                  <a:moveTo>
                    <a:pt x="73" y="151"/>
                  </a:moveTo>
                  <a:cubicBezTo>
                    <a:pt x="73" y="151"/>
                    <a:pt x="73" y="151"/>
                    <a:pt x="73" y="151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2" y="152"/>
                    <a:pt x="72" y="152"/>
                    <a:pt x="72" y="152"/>
                  </a:cubicBezTo>
                  <a:lnTo>
                    <a:pt x="73" y="151"/>
                  </a:lnTo>
                  <a:close/>
                  <a:moveTo>
                    <a:pt x="72" y="134"/>
                  </a:moveTo>
                  <a:cubicBezTo>
                    <a:pt x="72" y="134"/>
                    <a:pt x="72" y="134"/>
                    <a:pt x="72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70" y="136"/>
                    <a:pt x="70" y="136"/>
                    <a:pt x="70" y="136"/>
                  </a:cubicBezTo>
                  <a:lnTo>
                    <a:pt x="72" y="134"/>
                  </a:lnTo>
                  <a:close/>
                  <a:moveTo>
                    <a:pt x="71" y="123"/>
                  </a:move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lnTo>
                    <a:pt x="71" y="123"/>
                  </a:lnTo>
                  <a:close/>
                  <a:moveTo>
                    <a:pt x="70" y="113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70" y="114"/>
                    <a:pt x="70" y="114"/>
                    <a:pt x="70" y="114"/>
                  </a:cubicBezTo>
                  <a:lnTo>
                    <a:pt x="70" y="113"/>
                  </a:lnTo>
                  <a:close/>
                  <a:moveTo>
                    <a:pt x="70" y="103"/>
                  </a:moveTo>
                  <a:cubicBezTo>
                    <a:pt x="70" y="105"/>
                    <a:pt x="70" y="105"/>
                    <a:pt x="70" y="105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9" y="104"/>
                    <a:pt x="69" y="104"/>
                    <a:pt x="69" y="104"/>
                  </a:cubicBezTo>
                  <a:lnTo>
                    <a:pt x="70" y="103"/>
                  </a:lnTo>
                  <a:close/>
                  <a:moveTo>
                    <a:pt x="69" y="94"/>
                  </a:moveTo>
                  <a:cubicBezTo>
                    <a:pt x="69" y="95"/>
                    <a:pt x="69" y="95"/>
                    <a:pt x="69" y="95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8" y="95"/>
                    <a:pt x="68" y="95"/>
                    <a:pt x="68" y="95"/>
                  </a:cubicBezTo>
                  <a:lnTo>
                    <a:pt x="69" y="94"/>
                  </a:lnTo>
                  <a:close/>
                  <a:moveTo>
                    <a:pt x="68" y="84"/>
                  </a:moveTo>
                  <a:cubicBezTo>
                    <a:pt x="68" y="84"/>
                    <a:pt x="68" y="84"/>
                    <a:pt x="68" y="8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68" y="84"/>
                    <a:pt x="68" y="84"/>
                  </a:cubicBezTo>
                  <a:close/>
                  <a:moveTo>
                    <a:pt x="70" y="44"/>
                  </a:move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5"/>
                    <a:pt x="71" y="47"/>
                    <a:pt x="71" y="48"/>
                  </a:cubicBezTo>
                  <a:cubicBezTo>
                    <a:pt x="70" y="49"/>
                    <a:pt x="70" y="49"/>
                    <a:pt x="70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70" y="44"/>
                  </a:lnTo>
                  <a:close/>
                  <a:moveTo>
                    <a:pt x="53" y="25"/>
                  </a:moveTo>
                  <a:cubicBezTo>
                    <a:pt x="53" y="25"/>
                    <a:pt x="53" y="24"/>
                    <a:pt x="54" y="24"/>
                  </a:cubicBezTo>
                  <a:cubicBezTo>
                    <a:pt x="55" y="23"/>
                    <a:pt x="55" y="22"/>
                    <a:pt x="56" y="21"/>
                  </a:cubicBezTo>
                  <a:cubicBezTo>
                    <a:pt x="58" y="17"/>
                    <a:pt x="59" y="12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3"/>
                  </a:cubicBezTo>
                  <a:cubicBezTo>
                    <a:pt x="59" y="3"/>
                    <a:pt x="60" y="2"/>
                    <a:pt x="60" y="2"/>
                  </a:cubicBezTo>
                  <a:cubicBezTo>
                    <a:pt x="60" y="2"/>
                    <a:pt x="60" y="3"/>
                    <a:pt x="60" y="3"/>
                  </a:cubicBezTo>
                  <a:cubicBezTo>
                    <a:pt x="60" y="3"/>
                    <a:pt x="60" y="4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12"/>
                    <a:pt x="62" y="17"/>
                    <a:pt x="64" y="21"/>
                  </a:cubicBezTo>
                  <a:cubicBezTo>
                    <a:pt x="65" y="23"/>
                    <a:pt x="66" y="24"/>
                    <a:pt x="67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lose/>
                  <a:moveTo>
                    <a:pt x="51" y="30"/>
                  </a:move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1" y="30"/>
                    <a:pt x="51" y="30"/>
                    <a:pt x="51" y="30"/>
                  </a:cubicBezTo>
                  <a:close/>
                  <a:moveTo>
                    <a:pt x="52" y="37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7"/>
                    <a:pt x="68" y="37"/>
                    <a:pt x="67" y="37"/>
                  </a:cubicBezTo>
                  <a:cubicBezTo>
                    <a:pt x="67" y="37"/>
                    <a:pt x="66" y="37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3" y="36"/>
                    <a:pt x="62" y="36"/>
                    <a:pt x="60" y="36"/>
                  </a:cubicBezTo>
                  <a:cubicBezTo>
                    <a:pt x="59" y="36"/>
                    <a:pt x="59" y="36"/>
                    <a:pt x="58" y="36"/>
                  </a:cubicBezTo>
                  <a:cubicBezTo>
                    <a:pt x="57" y="36"/>
                    <a:pt x="56" y="36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4" y="37"/>
                    <a:pt x="54" y="37"/>
                  </a:cubicBezTo>
                  <a:cubicBezTo>
                    <a:pt x="53" y="37"/>
                    <a:pt x="53" y="37"/>
                    <a:pt x="52" y="37"/>
                  </a:cubicBezTo>
                  <a:cubicBezTo>
                    <a:pt x="52" y="37"/>
                    <a:pt x="52" y="37"/>
                    <a:pt x="52" y="37"/>
                  </a:cubicBezTo>
                  <a:close/>
                  <a:moveTo>
                    <a:pt x="52" y="39"/>
                  </a:moveTo>
                  <a:cubicBezTo>
                    <a:pt x="53" y="39"/>
                    <a:pt x="53" y="39"/>
                    <a:pt x="54" y="39"/>
                  </a:cubicBezTo>
                  <a:cubicBezTo>
                    <a:pt x="54" y="39"/>
                    <a:pt x="55" y="39"/>
                    <a:pt x="55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7" y="38"/>
                    <a:pt x="57" y="38"/>
                  </a:cubicBezTo>
                  <a:cubicBezTo>
                    <a:pt x="58" y="38"/>
                    <a:pt x="59" y="38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2" y="38"/>
                    <a:pt x="63" y="38"/>
                    <a:pt x="65" y="38"/>
                  </a:cubicBezTo>
                  <a:cubicBezTo>
                    <a:pt x="66" y="38"/>
                    <a:pt x="67" y="38"/>
                    <a:pt x="67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lnTo>
                    <a:pt x="52" y="39"/>
                  </a:lnTo>
                  <a:close/>
                  <a:moveTo>
                    <a:pt x="52" y="43"/>
                  </a:moveTo>
                  <a:cubicBezTo>
                    <a:pt x="52" y="42"/>
                    <a:pt x="52" y="42"/>
                    <a:pt x="52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lnTo>
                    <a:pt x="52" y="43"/>
                  </a:lnTo>
                  <a:close/>
                  <a:moveTo>
                    <a:pt x="52" y="105"/>
                  </a:moveTo>
                  <a:cubicBezTo>
                    <a:pt x="53" y="103"/>
                    <a:pt x="53" y="103"/>
                    <a:pt x="53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52" y="107"/>
                    <a:pt x="52" y="107"/>
                    <a:pt x="52" y="107"/>
                  </a:cubicBezTo>
                  <a:lnTo>
                    <a:pt x="52" y="105"/>
                  </a:lnTo>
                  <a:close/>
                  <a:moveTo>
                    <a:pt x="52" y="115"/>
                  </a:moveTo>
                  <a:cubicBezTo>
                    <a:pt x="52" y="114"/>
                    <a:pt x="52" y="114"/>
                    <a:pt x="52" y="114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8"/>
                    <a:pt x="52" y="118"/>
                    <a:pt x="52" y="118"/>
                  </a:cubicBezTo>
                  <a:lnTo>
                    <a:pt x="52" y="115"/>
                  </a:lnTo>
                  <a:close/>
                  <a:moveTo>
                    <a:pt x="51" y="129"/>
                  </a:moveTo>
                  <a:cubicBezTo>
                    <a:pt x="52" y="126"/>
                    <a:pt x="52" y="126"/>
                    <a:pt x="52" y="126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51" y="129"/>
                    <a:pt x="51" y="129"/>
                    <a:pt x="51" y="129"/>
                  </a:cubicBezTo>
                  <a:close/>
                  <a:moveTo>
                    <a:pt x="51" y="137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51" y="134"/>
                    <a:pt x="51" y="134"/>
                    <a:pt x="51" y="134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51" y="138"/>
                    <a:pt x="51" y="138"/>
                    <a:pt x="51" y="138"/>
                  </a:cubicBezTo>
                  <a:lnTo>
                    <a:pt x="51" y="137"/>
                  </a:lnTo>
                  <a:close/>
                  <a:moveTo>
                    <a:pt x="51" y="145"/>
                  </a:moveTo>
                  <a:cubicBezTo>
                    <a:pt x="51" y="143"/>
                    <a:pt x="51" y="143"/>
                    <a:pt x="51" y="143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lnTo>
                    <a:pt x="51" y="145"/>
                  </a:lnTo>
                  <a:close/>
                  <a:moveTo>
                    <a:pt x="50" y="153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153"/>
                  </a:lnTo>
                  <a:close/>
                  <a:moveTo>
                    <a:pt x="50" y="163"/>
                  </a:moveTo>
                  <a:cubicBezTo>
                    <a:pt x="50" y="160"/>
                    <a:pt x="50" y="160"/>
                    <a:pt x="50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49" y="166"/>
                    <a:pt x="49" y="166"/>
                    <a:pt x="49" y="166"/>
                  </a:cubicBezTo>
                  <a:lnTo>
                    <a:pt x="50" y="163"/>
                  </a:lnTo>
                  <a:close/>
                  <a:moveTo>
                    <a:pt x="49" y="177"/>
                  </a:moveTo>
                  <a:cubicBezTo>
                    <a:pt x="49" y="175"/>
                    <a:pt x="49" y="175"/>
                    <a:pt x="49" y="175"/>
                  </a:cubicBezTo>
                  <a:cubicBezTo>
                    <a:pt x="49" y="172"/>
                    <a:pt x="49" y="172"/>
                    <a:pt x="49" y="172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49" y="178"/>
                    <a:pt x="49" y="178"/>
                  </a:cubicBezTo>
                  <a:lnTo>
                    <a:pt x="49" y="177"/>
                  </a:lnTo>
                  <a:close/>
                  <a:moveTo>
                    <a:pt x="48" y="189"/>
                  </a:moveTo>
                  <a:cubicBezTo>
                    <a:pt x="48" y="186"/>
                    <a:pt x="48" y="186"/>
                    <a:pt x="48" y="186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51" y="186"/>
                    <a:pt x="51" y="186"/>
                    <a:pt x="51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lose/>
                  <a:moveTo>
                    <a:pt x="47" y="197"/>
                  </a:moveTo>
                  <a:cubicBezTo>
                    <a:pt x="48" y="194"/>
                    <a:pt x="48" y="194"/>
                    <a:pt x="48" y="194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47" y="200"/>
                    <a:pt x="47" y="200"/>
                    <a:pt x="47" y="200"/>
                  </a:cubicBezTo>
                  <a:lnTo>
                    <a:pt x="47" y="197"/>
                  </a:lnTo>
                  <a:close/>
                  <a:moveTo>
                    <a:pt x="46" y="210"/>
                  </a:moveTo>
                  <a:cubicBezTo>
                    <a:pt x="46" y="208"/>
                    <a:pt x="47" y="207"/>
                    <a:pt x="47" y="205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6" y="214"/>
                    <a:pt x="46" y="214"/>
                    <a:pt x="46" y="214"/>
                  </a:cubicBezTo>
                  <a:cubicBezTo>
                    <a:pt x="46" y="213"/>
                    <a:pt x="46" y="211"/>
                    <a:pt x="46" y="210"/>
                  </a:cubicBezTo>
                  <a:close/>
                  <a:moveTo>
                    <a:pt x="45" y="224"/>
                  </a:moveTo>
                  <a:cubicBezTo>
                    <a:pt x="45" y="223"/>
                    <a:pt x="45" y="221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8" y="222"/>
                    <a:pt x="48" y="222"/>
                    <a:pt x="48" y="222"/>
                  </a:cubicBezTo>
                  <a:cubicBezTo>
                    <a:pt x="49" y="224"/>
                    <a:pt x="49" y="224"/>
                    <a:pt x="49" y="224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5" y="228"/>
                    <a:pt x="45" y="226"/>
                    <a:pt x="45" y="224"/>
                  </a:cubicBezTo>
                  <a:close/>
                  <a:moveTo>
                    <a:pt x="43" y="240"/>
                  </a:moveTo>
                  <a:cubicBezTo>
                    <a:pt x="43" y="239"/>
                    <a:pt x="44" y="237"/>
                    <a:pt x="44" y="235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3"/>
                    <a:pt x="46" y="243"/>
                    <a:pt x="46" y="243"/>
                  </a:cubicBezTo>
                  <a:cubicBezTo>
                    <a:pt x="43" y="246"/>
                    <a:pt x="43" y="246"/>
                    <a:pt x="43" y="246"/>
                  </a:cubicBezTo>
                  <a:cubicBezTo>
                    <a:pt x="43" y="244"/>
                    <a:pt x="43" y="242"/>
                    <a:pt x="43" y="240"/>
                  </a:cubicBezTo>
                  <a:close/>
                  <a:moveTo>
                    <a:pt x="40" y="261"/>
                  </a:moveTo>
                  <a:cubicBezTo>
                    <a:pt x="41" y="260"/>
                    <a:pt x="41" y="259"/>
                    <a:pt x="41" y="258"/>
                  </a:cubicBezTo>
                  <a:cubicBezTo>
                    <a:pt x="41" y="256"/>
                    <a:pt x="41" y="256"/>
                    <a:pt x="41" y="256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2" y="253"/>
                    <a:pt x="42" y="253"/>
                    <a:pt x="42" y="253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6" y="257"/>
                    <a:pt x="46" y="257"/>
                    <a:pt x="46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8"/>
                    <a:pt x="45" y="258"/>
                    <a:pt x="45" y="258"/>
                  </a:cubicBezTo>
                  <a:cubicBezTo>
                    <a:pt x="44" y="258"/>
                    <a:pt x="44" y="258"/>
                    <a:pt x="44" y="258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0" y="261"/>
                    <a:pt x="40" y="261"/>
                    <a:pt x="40" y="261"/>
                  </a:cubicBezTo>
                  <a:close/>
                  <a:moveTo>
                    <a:pt x="40" y="267"/>
                  </a:moveTo>
                  <a:cubicBezTo>
                    <a:pt x="40" y="266"/>
                    <a:pt x="40" y="266"/>
                    <a:pt x="40" y="266"/>
                  </a:cubicBezTo>
                  <a:cubicBezTo>
                    <a:pt x="40" y="265"/>
                    <a:pt x="40" y="265"/>
                    <a:pt x="40" y="265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5"/>
                    <a:pt x="43" y="265"/>
                    <a:pt x="43" y="265"/>
                  </a:cubicBezTo>
                  <a:cubicBezTo>
                    <a:pt x="45" y="265"/>
                    <a:pt x="45" y="265"/>
                    <a:pt x="45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50" y="264"/>
                    <a:pt x="50" y="264"/>
                    <a:pt x="50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3" y="264"/>
                    <a:pt x="53" y="264"/>
                    <a:pt x="53" y="264"/>
                  </a:cubicBezTo>
                  <a:cubicBezTo>
                    <a:pt x="54" y="264"/>
                    <a:pt x="54" y="264"/>
                    <a:pt x="54" y="264"/>
                  </a:cubicBezTo>
                  <a:cubicBezTo>
                    <a:pt x="55" y="264"/>
                    <a:pt x="55" y="264"/>
                    <a:pt x="55" y="264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2" y="268"/>
                    <a:pt x="52" y="268"/>
                    <a:pt x="52" y="268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47" y="268"/>
                    <a:pt x="47" y="268"/>
                    <a:pt x="47" y="268"/>
                  </a:cubicBezTo>
                  <a:cubicBezTo>
                    <a:pt x="45" y="269"/>
                    <a:pt x="45" y="269"/>
                    <a:pt x="45" y="269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2" y="269"/>
                    <a:pt x="42" y="269"/>
                    <a:pt x="42" y="269"/>
                  </a:cubicBezTo>
                  <a:cubicBezTo>
                    <a:pt x="39" y="269"/>
                    <a:pt x="39" y="269"/>
                    <a:pt x="39" y="269"/>
                  </a:cubicBezTo>
                  <a:lnTo>
                    <a:pt x="40" y="267"/>
                  </a:lnTo>
                  <a:close/>
                  <a:moveTo>
                    <a:pt x="38" y="274"/>
                  </a:moveTo>
                  <a:cubicBezTo>
                    <a:pt x="38" y="272"/>
                    <a:pt x="38" y="272"/>
                    <a:pt x="38" y="272"/>
                  </a:cubicBezTo>
                  <a:cubicBezTo>
                    <a:pt x="40" y="275"/>
                    <a:pt x="40" y="275"/>
                    <a:pt x="40" y="275"/>
                  </a:cubicBezTo>
                  <a:cubicBezTo>
                    <a:pt x="40" y="276"/>
                    <a:pt x="40" y="276"/>
                    <a:pt x="40" y="276"/>
                  </a:cubicBezTo>
                  <a:cubicBezTo>
                    <a:pt x="39" y="276"/>
                    <a:pt x="39" y="276"/>
                    <a:pt x="39" y="276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9"/>
                    <a:pt x="37" y="279"/>
                    <a:pt x="37" y="279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8"/>
                    <a:pt x="38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5"/>
                    <a:pt x="38" y="275"/>
                    <a:pt x="38" y="275"/>
                  </a:cubicBezTo>
                  <a:lnTo>
                    <a:pt x="38" y="274"/>
                  </a:lnTo>
                  <a:close/>
                  <a:moveTo>
                    <a:pt x="35" y="271"/>
                  </a:moveTo>
                  <a:cubicBezTo>
                    <a:pt x="34" y="267"/>
                    <a:pt x="34" y="267"/>
                    <a:pt x="34" y="267"/>
                  </a:cubicBezTo>
                  <a:cubicBezTo>
                    <a:pt x="33" y="265"/>
                    <a:pt x="33" y="265"/>
                    <a:pt x="33" y="265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6"/>
                    <a:pt x="38" y="267"/>
                    <a:pt x="37" y="268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1"/>
                    <a:pt x="37" y="272"/>
                    <a:pt x="37" y="272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5" y="273"/>
                    <a:pt x="35" y="273"/>
                    <a:pt x="35" y="273"/>
                  </a:cubicBezTo>
                  <a:lnTo>
                    <a:pt x="35" y="271"/>
                  </a:lnTo>
                  <a:close/>
                  <a:moveTo>
                    <a:pt x="32" y="300"/>
                  </a:moveTo>
                  <a:cubicBezTo>
                    <a:pt x="33" y="299"/>
                    <a:pt x="33" y="299"/>
                    <a:pt x="33" y="299"/>
                  </a:cubicBezTo>
                  <a:cubicBezTo>
                    <a:pt x="33" y="298"/>
                    <a:pt x="33" y="298"/>
                    <a:pt x="33" y="298"/>
                  </a:cubicBezTo>
                  <a:cubicBezTo>
                    <a:pt x="33" y="297"/>
                    <a:pt x="33" y="297"/>
                    <a:pt x="33" y="297"/>
                  </a:cubicBezTo>
                  <a:cubicBezTo>
                    <a:pt x="33" y="297"/>
                    <a:pt x="33" y="296"/>
                    <a:pt x="33" y="296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5" y="291"/>
                    <a:pt x="35" y="291"/>
                    <a:pt x="35" y="290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8" y="291"/>
                    <a:pt x="38" y="291"/>
                    <a:pt x="38" y="291"/>
                  </a:cubicBezTo>
                  <a:cubicBezTo>
                    <a:pt x="42" y="294"/>
                    <a:pt x="42" y="294"/>
                    <a:pt x="42" y="294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0" y="294"/>
                    <a:pt x="40" y="294"/>
                    <a:pt x="40" y="294"/>
                  </a:cubicBezTo>
                  <a:cubicBezTo>
                    <a:pt x="40" y="295"/>
                    <a:pt x="40" y="295"/>
                    <a:pt x="40" y="295"/>
                  </a:cubicBezTo>
                  <a:cubicBezTo>
                    <a:pt x="39" y="296"/>
                    <a:pt x="39" y="296"/>
                    <a:pt x="39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0"/>
                    <a:pt x="32" y="300"/>
                    <a:pt x="32" y="300"/>
                  </a:cubicBezTo>
                  <a:cubicBezTo>
                    <a:pt x="32" y="300"/>
                    <a:pt x="32" y="300"/>
                    <a:pt x="32" y="300"/>
                  </a:cubicBezTo>
                  <a:close/>
                  <a:moveTo>
                    <a:pt x="27" y="316"/>
                  </a:moveTo>
                  <a:cubicBezTo>
                    <a:pt x="28" y="315"/>
                    <a:pt x="28" y="315"/>
                    <a:pt x="28" y="315"/>
                  </a:cubicBezTo>
                  <a:cubicBezTo>
                    <a:pt x="28" y="314"/>
                    <a:pt x="28" y="314"/>
                    <a:pt x="28" y="314"/>
                  </a:cubicBezTo>
                  <a:cubicBezTo>
                    <a:pt x="28" y="313"/>
                    <a:pt x="28" y="313"/>
                    <a:pt x="28" y="312"/>
                  </a:cubicBezTo>
                  <a:cubicBezTo>
                    <a:pt x="29" y="311"/>
                    <a:pt x="29" y="311"/>
                    <a:pt x="29" y="311"/>
                  </a:cubicBezTo>
                  <a:cubicBezTo>
                    <a:pt x="29" y="310"/>
                    <a:pt x="29" y="310"/>
                    <a:pt x="29" y="310"/>
                  </a:cubicBezTo>
                  <a:cubicBezTo>
                    <a:pt x="29" y="309"/>
                    <a:pt x="29" y="309"/>
                    <a:pt x="29" y="309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0" y="308"/>
                    <a:pt x="30" y="307"/>
                    <a:pt x="30" y="307"/>
                  </a:cubicBezTo>
                  <a:cubicBezTo>
                    <a:pt x="31" y="305"/>
                    <a:pt x="31" y="305"/>
                    <a:pt x="31" y="305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5" y="307"/>
                    <a:pt x="35" y="307"/>
                    <a:pt x="35" y="307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5" y="312"/>
                    <a:pt x="35" y="312"/>
                    <a:pt x="35" y="312"/>
                  </a:cubicBezTo>
                  <a:cubicBezTo>
                    <a:pt x="34" y="312"/>
                    <a:pt x="34" y="312"/>
                    <a:pt x="34" y="312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2" y="314"/>
                    <a:pt x="32" y="314"/>
                    <a:pt x="32" y="314"/>
                  </a:cubicBezTo>
                  <a:cubicBezTo>
                    <a:pt x="31" y="314"/>
                    <a:pt x="31" y="314"/>
                    <a:pt x="31" y="314"/>
                  </a:cubicBezTo>
                  <a:cubicBezTo>
                    <a:pt x="29" y="315"/>
                    <a:pt x="29" y="315"/>
                    <a:pt x="29" y="315"/>
                  </a:cubicBezTo>
                  <a:cubicBezTo>
                    <a:pt x="29" y="316"/>
                    <a:pt x="29" y="316"/>
                    <a:pt x="29" y="316"/>
                  </a:cubicBezTo>
                  <a:cubicBezTo>
                    <a:pt x="28" y="316"/>
                    <a:pt x="28" y="316"/>
                    <a:pt x="28" y="316"/>
                  </a:cubicBezTo>
                  <a:cubicBezTo>
                    <a:pt x="27" y="317"/>
                    <a:pt x="27" y="317"/>
                    <a:pt x="27" y="317"/>
                  </a:cubicBezTo>
                  <a:lnTo>
                    <a:pt x="27" y="316"/>
                  </a:lnTo>
                  <a:close/>
                  <a:moveTo>
                    <a:pt x="21" y="331"/>
                  </a:moveTo>
                  <a:cubicBezTo>
                    <a:pt x="21" y="331"/>
                    <a:pt x="21" y="331"/>
                    <a:pt x="21" y="331"/>
                  </a:cubicBezTo>
                  <a:cubicBezTo>
                    <a:pt x="21" y="330"/>
                    <a:pt x="21" y="330"/>
                    <a:pt x="21" y="330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3" y="328"/>
                    <a:pt x="23" y="328"/>
                    <a:pt x="23" y="328"/>
                  </a:cubicBezTo>
                  <a:cubicBezTo>
                    <a:pt x="23" y="326"/>
                    <a:pt x="23" y="326"/>
                    <a:pt x="23" y="326"/>
                  </a:cubicBezTo>
                  <a:cubicBezTo>
                    <a:pt x="24" y="325"/>
                    <a:pt x="24" y="325"/>
                    <a:pt x="24" y="325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5" y="323"/>
                    <a:pt x="25" y="323"/>
                    <a:pt x="25" y="323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9" y="323"/>
                    <a:pt x="29" y="323"/>
                    <a:pt x="29" y="323"/>
                  </a:cubicBezTo>
                  <a:cubicBezTo>
                    <a:pt x="34" y="326"/>
                    <a:pt x="34" y="326"/>
                    <a:pt x="34" y="326"/>
                  </a:cubicBezTo>
                  <a:cubicBezTo>
                    <a:pt x="33" y="327"/>
                    <a:pt x="33" y="327"/>
                    <a:pt x="33" y="327"/>
                  </a:cubicBezTo>
                  <a:cubicBezTo>
                    <a:pt x="32" y="327"/>
                    <a:pt x="32" y="327"/>
                    <a:pt x="32" y="327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30" y="329"/>
                    <a:pt x="30" y="329"/>
                    <a:pt x="30" y="329"/>
                  </a:cubicBezTo>
                  <a:cubicBezTo>
                    <a:pt x="29" y="329"/>
                    <a:pt x="29" y="329"/>
                    <a:pt x="29" y="329"/>
                  </a:cubicBezTo>
                  <a:cubicBezTo>
                    <a:pt x="28" y="329"/>
                    <a:pt x="28" y="329"/>
                    <a:pt x="28" y="329"/>
                  </a:cubicBezTo>
                  <a:cubicBezTo>
                    <a:pt x="27" y="330"/>
                    <a:pt x="27" y="330"/>
                    <a:pt x="27" y="330"/>
                  </a:cubicBezTo>
                  <a:cubicBezTo>
                    <a:pt x="26" y="331"/>
                    <a:pt x="26" y="331"/>
                    <a:pt x="26" y="331"/>
                  </a:cubicBezTo>
                  <a:cubicBezTo>
                    <a:pt x="25" y="331"/>
                    <a:pt x="25" y="331"/>
                    <a:pt x="25" y="331"/>
                  </a:cubicBezTo>
                  <a:cubicBezTo>
                    <a:pt x="24" y="331"/>
                    <a:pt x="24" y="331"/>
                    <a:pt x="24" y="331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2" y="333"/>
                    <a:pt x="22" y="333"/>
                    <a:pt x="22" y="333"/>
                  </a:cubicBezTo>
                  <a:cubicBezTo>
                    <a:pt x="20" y="334"/>
                    <a:pt x="20" y="334"/>
                    <a:pt x="20" y="334"/>
                  </a:cubicBezTo>
                  <a:cubicBezTo>
                    <a:pt x="20" y="333"/>
                    <a:pt x="21" y="332"/>
                    <a:pt x="21" y="331"/>
                  </a:cubicBezTo>
                  <a:close/>
                  <a:moveTo>
                    <a:pt x="16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17" y="340"/>
                    <a:pt x="17" y="340"/>
                    <a:pt x="17" y="340"/>
                  </a:cubicBezTo>
                  <a:cubicBezTo>
                    <a:pt x="17" y="339"/>
                    <a:pt x="17" y="339"/>
                    <a:pt x="17" y="339"/>
                  </a:cubicBezTo>
                  <a:cubicBezTo>
                    <a:pt x="18" y="339"/>
                    <a:pt x="18" y="339"/>
                    <a:pt x="18" y="339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7"/>
                    <a:pt x="18" y="337"/>
                    <a:pt x="18" y="337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6" y="342"/>
                    <a:pt x="26" y="342"/>
                    <a:pt x="26" y="342"/>
                  </a:cubicBezTo>
                  <a:cubicBezTo>
                    <a:pt x="25" y="342"/>
                    <a:pt x="25" y="342"/>
                    <a:pt x="25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3" y="342"/>
                    <a:pt x="23" y="342"/>
                    <a:pt x="23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1" y="342"/>
                    <a:pt x="21" y="342"/>
                    <a:pt x="21" y="342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18" y="342"/>
                    <a:pt x="18" y="342"/>
                    <a:pt x="18" y="342"/>
                  </a:cubicBezTo>
                  <a:cubicBezTo>
                    <a:pt x="17" y="342"/>
                    <a:pt x="17" y="342"/>
                    <a:pt x="17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3"/>
                    <a:pt x="16" y="343"/>
                    <a:pt x="16" y="343"/>
                  </a:cubicBezTo>
                  <a:lnTo>
                    <a:pt x="16" y="342"/>
                  </a:lnTo>
                  <a:close/>
                  <a:moveTo>
                    <a:pt x="11" y="364"/>
                  </a:moveTo>
                  <a:cubicBezTo>
                    <a:pt x="12" y="362"/>
                    <a:pt x="12" y="362"/>
                    <a:pt x="12" y="362"/>
                  </a:cubicBezTo>
                  <a:cubicBezTo>
                    <a:pt x="13" y="361"/>
                    <a:pt x="13" y="361"/>
                    <a:pt x="13" y="361"/>
                  </a:cubicBezTo>
                  <a:cubicBezTo>
                    <a:pt x="15" y="364"/>
                    <a:pt x="15" y="364"/>
                    <a:pt x="15" y="364"/>
                  </a:cubicBezTo>
                  <a:cubicBezTo>
                    <a:pt x="14" y="364"/>
                    <a:pt x="14" y="364"/>
                    <a:pt x="14" y="364"/>
                  </a:cubicBezTo>
                  <a:cubicBezTo>
                    <a:pt x="11" y="364"/>
                    <a:pt x="11" y="364"/>
                    <a:pt x="11" y="364"/>
                  </a:cubicBezTo>
                  <a:cubicBezTo>
                    <a:pt x="11" y="364"/>
                    <a:pt x="11" y="364"/>
                    <a:pt x="11" y="364"/>
                  </a:cubicBezTo>
                  <a:close/>
                  <a:moveTo>
                    <a:pt x="10" y="362"/>
                  </a:moveTo>
                  <a:cubicBezTo>
                    <a:pt x="10" y="360"/>
                    <a:pt x="10" y="360"/>
                    <a:pt x="10" y="360"/>
                  </a:cubicBezTo>
                  <a:cubicBezTo>
                    <a:pt x="10" y="358"/>
                    <a:pt x="10" y="358"/>
                    <a:pt x="10" y="358"/>
                  </a:cubicBezTo>
                  <a:cubicBezTo>
                    <a:pt x="10" y="357"/>
                    <a:pt x="10" y="357"/>
                    <a:pt x="10" y="357"/>
                  </a:cubicBezTo>
                  <a:cubicBezTo>
                    <a:pt x="12" y="359"/>
                    <a:pt x="12" y="359"/>
                    <a:pt x="12" y="359"/>
                  </a:cubicBezTo>
                  <a:cubicBezTo>
                    <a:pt x="12" y="360"/>
                    <a:pt x="12" y="360"/>
                    <a:pt x="12" y="360"/>
                  </a:cubicBezTo>
                  <a:cubicBezTo>
                    <a:pt x="11" y="360"/>
                    <a:pt x="11" y="360"/>
                    <a:pt x="11" y="360"/>
                  </a:cubicBezTo>
                  <a:lnTo>
                    <a:pt x="10" y="362"/>
                  </a:lnTo>
                  <a:close/>
                  <a:moveTo>
                    <a:pt x="15" y="370"/>
                  </a:moveTo>
                  <a:cubicBezTo>
                    <a:pt x="16" y="368"/>
                    <a:pt x="16" y="368"/>
                    <a:pt x="16" y="368"/>
                  </a:cubicBezTo>
                  <a:cubicBezTo>
                    <a:pt x="16" y="368"/>
                    <a:pt x="16" y="368"/>
                    <a:pt x="16" y="368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70"/>
                    <a:pt x="17" y="370"/>
                    <a:pt x="17" y="370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14" y="372"/>
                    <a:pt x="14" y="372"/>
                    <a:pt x="14" y="372"/>
                  </a:cubicBezTo>
                  <a:lnTo>
                    <a:pt x="15" y="370"/>
                  </a:lnTo>
                  <a:close/>
                  <a:moveTo>
                    <a:pt x="16" y="359"/>
                  </a:moveTo>
                  <a:cubicBezTo>
                    <a:pt x="16" y="361"/>
                    <a:pt x="16" y="361"/>
                    <a:pt x="16" y="361"/>
                  </a:cubicBezTo>
                  <a:cubicBezTo>
                    <a:pt x="16" y="362"/>
                    <a:pt x="16" y="362"/>
                    <a:pt x="16" y="362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5" y="358"/>
                    <a:pt x="15" y="358"/>
                    <a:pt x="15" y="358"/>
                  </a:cubicBezTo>
                  <a:cubicBezTo>
                    <a:pt x="16" y="357"/>
                    <a:pt x="16" y="357"/>
                    <a:pt x="16" y="357"/>
                  </a:cubicBezTo>
                  <a:lnTo>
                    <a:pt x="16" y="359"/>
                  </a:lnTo>
                  <a:close/>
                  <a:moveTo>
                    <a:pt x="14" y="348"/>
                  </a:moveTo>
                  <a:cubicBezTo>
                    <a:pt x="14" y="348"/>
                    <a:pt x="14" y="348"/>
                    <a:pt x="14" y="348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6"/>
                    <a:pt x="15" y="346"/>
                    <a:pt x="15" y="346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9"/>
                    <a:pt x="15" y="349"/>
                    <a:pt x="15" y="349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4" y="349"/>
                    <a:pt x="14" y="349"/>
                    <a:pt x="14" y="349"/>
                  </a:cubicBezTo>
                  <a:lnTo>
                    <a:pt x="14" y="348"/>
                  </a:lnTo>
                  <a:close/>
                  <a:moveTo>
                    <a:pt x="15" y="355"/>
                  </a:moveTo>
                  <a:cubicBezTo>
                    <a:pt x="13" y="357"/>
                    <a:pt x="13" y="357"/>
                    <a:pt x="13" y="357"/>
                  </a:cubicBezTo>
                  <a:cubicBezTo>
                    <a:pt x="13" y="358"/>
                    <a:pt x="13" y="358"/>
                    <a:pt x="13" y="358"/>
                  </a:cubicBezTo>
                  <a:cubicBezTo>
                    <a:pt x="11" y="355"/>
                    <a:pt x="11" y="355"/>
                    <a:pt x="11" y="355"/>
                  </a:cubicBezTo>
                  <a:cubicBezTo>
                    <a:pt x="12" y="355"/>
                    <a:pt x="12" y="355"/>
                    <a:pt x="12" y="355"/>
                  </a:cubicBezTo>
                  <a:lnTo>
                    <a:pt x="15" y="355"/>
                  </a:lnTo>
                  <a:close/>
                  <a:moveTo>
                    <a:pt x="11" y="344"/>
                  </a:moveTo>
                  <a:cubicBezTo>
                    <a:pt x="13" y="344"/>
                    <a:pt x="13" y="344"/>
                    <a:pt x="13" y="344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1" y="345"/>
                    <a:pt x="11" y="345"/>
                    <a:pt x="11" y="345"/>
                  </a:cubicBezTo>
                  <a:cubicBezTo>
                    <a:pt x="10" y="344"/>
                    <a:pt x="10" y="344"/>
                    <a:pt x="10" y="344"/>
                  </a:cubicBezTo>
                  <a:lnTo>
                    <a:pt x="11" y="344"/>
                  </a:lnTo>
                  <a:close/>
                  <a:moveTo>
                    <a:pt x="11" y="348"/>
                  </a:moveTo>
                  <a:cubicBezTo>
                    <a:pt x="11" y="348"/>
                    <a:pt x="11" y="348"/>
                    <a:pt x="11" y="348"/>
                  </a:cubicBezTo>
                  <a:cubicBezTo>
                    <a:pt x="10" y="349"/>
                    <a:pt x="10" y="349"/>
                    <a:pt x="10" y="349"/>
                  </a:cubicBezTo>
                  <a:cubicBezTo>
                    <a:pt x="10" y="350"/>
                    <a:pt x="10" y="350"/>
                    <a:pt x="10" y="350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6"/>
                    <a:pt x="10" y="346"/>
                    <a:pt x="10" y="346"/>
                  </a:cubicBezTo>
                  <a:lnTo>
                    <a:pt x="11" y="348"/>
                  </a:lnTo>
                  <a:close/>
                  <a:moveTo>
                    <a:pt x="9" y="375"/>
                  </a:moveTo>
                  <a:cubicBezTo>
                    <a:pt x="8" y="375"/>
                    <a:pt x="8" y="375"/>
                    <a:pt x="8" y="375"/>
                  </a:cubicBezTo>
                  <a:cubicBezTo>
                    <a:pt x="5" y="375"/>
                    <a:pt x="5" y="375"/>
                    <a:pt x="5" y="375"/>
                  </a:cubicBezTo>
                  <a:cubicBezTo>
                    <a:pt x="7" y="374"/>
                    <a:pt x="7" y="374"/>
                    <a:pt x="7" y="374"/>
                  </a:cubicBezTo>
                  <a:cubicBezTo>
                    <a:pt x="7" y="373"/>
                    <a:pt x="7" y="373"/>
                    <a:pt x="7" y="373"/>
                  </a:cubicBezTo>
                  <a:cubicBezTo>
                    <a:pt x="8" y="373"/>
                    <a:pt x="8" y="373"/>
                    <a:pt x="8" y="373"/>
                  </a:cubicBezTo>
                  <a:cubicBezTo>
                    <a:pt x="9" y="372"/>
                    <a:pt x="9" y="372"/>
                    <a:pt x="9" y="372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75"/>
                    <a:pt x="10" y="375"/>
                    <a:pt x="10" y="375"/>
                  </a:cubicBezTo>
                  <a:lnTo>
                    <a:pt x="9" y="375"/>
                  </a:lnTo>
                  <a:close/>
                  <a:moveTo>
                    <a:pt x="12" y="367"/>
                  </a:moveTo>
                  <a:cubicBezTo>
                    <a:pt x="11" y="368"/>
                    <a:pt x="11" y="368"/>
                    <a:pt x="11" y="368"/>
                  </a:cubicBezTo>
                  <a:cubicBezTo>
                    <a:pt x="10" y="366"/>
                    <a:pt x="10" y="366"/>
                    <a:pt x="10" y="366"/>
                  </a:cubicBezTo>
                  <a:cubicBezTo>
                    <a:pt x="11" y="366"/>
                    <a:pt x="11" y="366"/>
                    <a:pt x="11" y="366"/>
                  </a:cubicBezTo>
                  <a:cubicBezTo>
                    <a:pt x="13" y="366"/>
                    <a:pt x="13" y="366"/>
                    <a:pt x="13" y="366"/>
                  </a:cubicBezTo>
                  <a:cubicBezTo>
                    <a:pt x="14" y="366"/>
                    <a:pt x="14" y="366"/>
                    <a:pt x="14" y="366"/>
                  </a:cubicBezTo>
                  <a:cubicBezTo>
                    <a:pt x="14" y="366"/>
                    <a:pt x="14" y="366"/>
                    <a:pt x="14" y="366"/>
                  </a:cubicBezTo>
                  <a:lnTo>
                    <a:pt x="12" y="367"/>
                  </a:lnTo>
                  <a:close/>
                  <a:moveTo>
                    <a:pt x="16" y="375"/>
                  </a:moveTo>
                  <a:cubicBezTo>
                    <a:pt x="15" y="375"/>
                    <a:pt x="15" y="375"/>
                    <a:pt x="15" y="375"/>
                  </a:cubicBezTo>
                  <a:cubicBezTo>
                    <a:pt x="14" y="375"/>
                    <a:pt x="14" y="375"/>
                    <a:pt x="14" y="375"/>
                  </a:cubicBezTo>
                  <a:cubicBezTo>
                    <a:pt x="14" y="374"/>
                    <a:pt x="14" y="374"/>
                    <a:pt x="14" y="374"/>
                  </a:cubicBezTo>
                  <a:cubicBezTo>
                    <a:pt x="15" y="374"/>
                    <a:pt x="15" y="374"/>
                    <a:pt x="15" y="374"/>
                  </a:cubicBezTo>
                  <a:cubicBezTo>
                    <a:pt x="17" y="372"/>
                    <a:pt x="17" y="372"/>
                    <a:pt x="17" y="372"/>
                  </a:cubicBezTo>
                  <a:cubicBezTo>
                    <a:pt x="18" y="375"/>
                    <a:pt x="18" y="375"/>
                    <a:pt x="18" y="375"/>
                  </a:cubicBezTo>
                  <a:lnTo>
                    <a:pt x="16" y="375"/>
                  </a:lnTo>
                  <a:close/>
                  <a:moveTo>
                    <a:pt x="18" y="362"/>
                  </a:moveTo>
                  <a:cubicBezTo>
                    <a:pt x="18" y="361"/>
                    <a:pt x="18" y="361"/>
                    <a:pt x="18" y="361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9" y="359"/>
                    <a:pt x="19" y="359"/>
                    <a:pt x="19" y="359"/>
                  </a:cubicBezTo>
                  <a:cubicBezTo>
                    <a:pt x="18" y="361"/>
                    <a:pt x="18" y="361"/>
                    <a:pt x="18" y="361"/>
                  </a:cubicBezTo>
                  <a:lnTo>
                    <a:pt x="18" y="362"/>
                  </a:lnTo>
                  <a:close/>
                  <a:moveTo>
                    <a:pt x="19" y="364"/>
                  </a:moveTo>
                  <a:cubicBezTo>
                    <a:pt x="18" y="364"/>
                    <a:pt x="18" y="364"/>
                    <a:pt x="18" y="364"/>
                  </a:cubicBezTo>
                  <a:cubicBezTo>
                    <a:pt x="19" y="363"/>
                    <a:pt x="19" y="363"/>
                    <a:pt x="19" y="363"/>
                  </a:cubicBezTo>
                  <a:cubicBezTo>
                    <a:pt x="19" y="362"/>
                    <a:pt x="19" y="362"/>
                    <a:pt x="19" y="362"/>
                  </a:cubicBezTo>
                  <a:cubicBezTo>
                    <a:pt x="20" y="361"/>
                    <a:pt x="20" y="361"/>
                    <a:pt x="20" y="361"/>
                  </a:cubicBezTo>
                  <a:cubicBezTo>
                    <a:pt x="22" y="364"/>
                    <a:pt x="22" y="364"/>
                    <a:pt x="22" y="364"/>
                  </a:cubicBezTo>
                  <a:cubicBezTo>
                    <a:pt x="21" y="364"/>
                    <a:pt x="21" y="364"/>
                    <a:pt x="21" y="364"/>
                  </a:cubicBezTo>
                  <a:lnTo>
                    <a:pt x="19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0" name="任意多边形: 形状 559">
              <a:extLst>
                <a:ext uri="{FF2B5EF4-FFF2-40B4-BE49-F238E27FC236}">
                  <a16:creationId xmlns:a16="http://schemas.microsoft.com/office/drawing/2014/main" id="{5C3CA6C1-D4FF-7B9C-FE4A-36D4D92FF7AA}"/>
                </a:ext>
              </a:extLst>
            </p:cNvPr>
            <p:cNvSpPr/>
            <p:nvPr/>
          </p:nvSpPr>
          <p:spPr bwMode="auto">
            <a:xfrm>
              <a:off x="11569180" y="5733010"/>
              <a:ext cx="17476" cy="34952"/>
            </a:xfrm>
            <a:custGeom>
              <a:avLst/>
              <a:gdLst>
                <a:gd name="T0" fmla="*/ 0 w 4"/>
                <a:gd name="T1" fmla="*/ 8 h 8"/>
                <a:gd name="T2" fmla="*/ 0 w 4"/>
                <a:gd name="T3" fmla="*/ 5 h 8"/>
                <a:gd name="T4" fmla="*/ 0 w 4"/>
                <a:gd name="T5" fmla="*/ 3 h 8"/>
                <a:gd name="T6" fmla="*/ 0 w 4"/>
                <a:gd name="T7" fmla="*/ 1 h 8"/>
                <a:gd name="T8" fmla="*/ 0 w 4"/>
                <a:gd name="T9" fmla="*/ 0 h 8"/>
                <a:gd name="T10" fmla="*/ 2 w 4"/>
                <a:gd name="T11" fmla="*/ 3 h 8"/>
                <a:gd name="T12" fmla="*/ 4 w 4"/>
                <a:gd name="T13" fmla="*/ 5 h 8"/>
                <a:gd name="T14" fmla="*/ 2 w 4"/>
                <a:gd name="T15" fmla="*/ 5 h 8"/>
                <a:gd name="T16" fmla="*/ 2 w 4"/>
                <a:gd name="T17" fmla="*/ 6 h 8"/>
                <a:gd name="T18" fmla="*/ 0 w 4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1" name="任意多边形: 形状 560">
              <a:extLst>
                <a:ext uri="{FF2B5EF4-FFF2-40B4-BE49-F238E27FC236}">
                  <a16:creationId xmlns:a16="http://schemas.microsoft.com/office/drawing/2014/main" id="{2AE93AD7-4EC3-51C8-E153-46E9C5A0E279}"/>
                </a:ext>
              </a:extLst>
            </p:cNvPr>
            <p:cNvSpPr/>
            <p:nvPr/>
          </p:nvSpPr>
          <p:spPr bwMode="auto">
            <a:xfrm>
              <a:off x="9878367" y="4832991"/>
              <a:ext cx="1350029" cy="1127209"/>
            </a:xfrm>
            <a:custGeom>
              <a:avLst/>
              <a:gdLst>
                <a:gd name="T0" fmla="*/ 8 w 190"/>
                <a:gd name="T1" fmla="*/ 158 h 158"/>
                <a:gd name="T2" fmla="*/ 59 w 190"/>
                <a:gd name="T3" fmla="*/ 158 h 158"/>
                <a:gd name="T4" fmla="*/ 88 w 190"/>
                <a:gd name="T5" fmla="*/ 117 h 158"/>
                <a:gd name="T6" fmla="*/ 88 w 190"/>
                <a:gd name="T7" fmla="*/ 158 h 158"/>
                <a:gd name="T8" fmla="*/ 127 w 190"/>
                <a:gd name="T9" fmla="*/ 158 h 158"/>
                <a:gd name="T10" fmla="*/ 129 w 190"/>
                <a:gd name="T11" fmla="*/ 155 h 158"/>
                <a:gd name="T12" fmla="*/ 164 w 190"/>
                <a:gd name="T13" fmla="*/ 78 h 158"/>
                <a:gd name="T14" fmla="*/ 182 w 190"/>
                <a:gd name="T15" fmla="*/ 6 h 158"/>
                <a:gd name="T16" fmla="*/ 0 w 190"/>
                <a:gd name="T17" fmla="*/ 95 h 158"/>
                <a:gd name="T18" fmla="*/ 3 w 190"/>
                <a:gd name="T19" fmla="*/ 114 h 158"/>
                <a:gd name="T20" fmla="*/ 8 w 190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8">
                  <a:moveTo>
                    <a:pt x="8" y="158"/>
                  </a:moveTo>
                  <a:cubicBezTo>
                    <a:pt x="25" y="158"/>
                    <a:pt x="42" y="158"/>
                    <a:pt x="59" y="158"/>
                  </a:cubicBezTo>
                  <a:cubicBezTo>
                    <a:pt x="68" y="144"/>
                    <a:pt x="78" y="130"/>
                    <a:pt x="88" y="117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1" y="158"/>
                    <a:pt x="114" y="158"/>
                    <a:pt x="127" y="158"/>
                  </a:cubicBezTo>
                  <a:cubicBezTo>
                    <a:pt x="128" y="157"/>
                    <a:pt x="128" y="156"/>
                    <a:pt x="129" y="155"/>
                  </a:cubicBezTo>
                  <a:cubicBezTo>
                    <a:pt x="141" y="130"/>
                    <a:pt x="154" y="103"/>
                    <a:pt x="164" y="78"/>
                  </a:cubicBezTo>
                  <a:cubicBezTo>
                    <a:pt x="180" y="40"/>
                    <a:pt x="190" y="9"/>
                    <a:pt x="182" y="6"/>
                  </a:cubicBezTo>
                  <a:cubicBezTo>
                    <a:pt x="165" y="0"/>
                    <a:pt x="98" y="58"/>
                    <a:pt x="0" y="95"/>
                  </a:cubicBezTo>
                  <a:cubicBezTo>
                    <a:pt x="1" y="102"/>
                    <a:pt x="2" y="108"/>
                    <a:pt x="3" y="114"/>
                  </a:cubicBezTo>
                  <a:cubicBezTo>
                    <a:pt x="5" y="129"/>
                    <a:pt x="6" y="144"/>
                    <a:pt x="8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2" name="任意多边形: 形状 561">
              <a:extLst>
                <a:ext uri="{FF2B5EF4-FFF2-40B4-BE49-F238E27FC236}">
                  <a16:creationId xmlns:a16="http://schemas.microsoft.com/office/drawing/2014/main" id="{ADA6D438-2607-366D-AED7-746F86AFDC49}"/>
                </a:ext>
              </a:extLst>
            </p:cNvPr>
            <p:cNvSpPr/>
            <p:nvPr/>
          </p:nvSpPr>
          <p:spPr bwMode="auto">
            <a:xfrm>
              <a:off x="4971951" y="4238803"/>
              <a:ext cx="8738" cy="69904"/>
            </a:xfrm>
            <a:custGeom>
              <a:avLst/>
              <a:gdLst>
                <a:gd name="T0" fmla="*/ 1 w 1"/>
                <a:gd name="T1" fmla="*/ 10 h 10"/>
                <a:gd name="T2" fmla="*/ 0 w 1"/>
                <a:gd name="T3" fmla="*/ 9 h 10"/>
                <a:gd name="T4" fmla="*/ 0 w 1"/>
                <a:gd name="T5" fmla="*/ 9 h 10"/>
                <a:gd name="T6" fmla="*/ 0 w 1"/>
                <a:gd name="T7" fmla="*/ 2 h 10"/>
                <a:gd name="T8" fmla="*/ 0 w 1"/>
                <a:gd name="T9" fmla="*/ 2 h 10"/>
                <a:gd name="T10" fmla="*/ 0 w 1"/>
                <a:gd name="T11" fmla="*/ 0 h 10"/>
                <a:gd name="T12" fmla="*/ 1 w 1"/>
                <a:gd name="T13" fmla="*/ 0 h 10"/>
                <a:gd name="T14" fmla="*/ 1 w 1"/>
                <a:gd name="T15" fmla="*/ 1 h 10"/>
                <a:gd name="T16" fmla="*/ 1 w 1"/>
                <a:gd name="T17" fmla="*/ 2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3" name="任意多边形: 形状 562">
              <a:extLst>
                <a:ext uri="{FF2B5EF4-FFF2-40B4-BE49-F238E27FC236}">
                  <a16:creationId xmlns:a16="http://schemas.microsoft.com/office/drawing/2014/main" id="{BD00416F-D10C-B3AF-C64C-ADDC15A2847D}"/>
                </a:ext>
              </a:extLst>
            </p:cNvPr>
            <p:cNvSpPr/>
            <p:nvPr/>
          </p:nvSpPr>
          <p:spPr bwMode="auto">
            <a:xfrm>
              <a:off x="11473061" y="5798546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1 w 6"/>
                <a:gd name="T3" fmla="*/ 0 h 4"/>
                <a:gd name="T4" fmla="*/ 3 w 6"/>
                <a:gd name="T5" fmla="*/ 0 h 4"/>
                <a:gd name="T6" fmla="*/ 4 w 6"/>
                <a:gd name="T7" fmla="*/ 0 h 4"/>
                <a:gd name="T8" fmla="*/ 6 w 6"/>
                <a:gd name="T9" fmla="*/ 0 h 4"/>
                <a:gd name="T10" fmla="*/ 4 w 6"/>
                <a:gd name="T11" fmla="*/ 1 h 4"/>
                <a:gd name="T12" fmla="*/ 4 w 6"/>
                <a:gd name="T13" fmla="*/ 1 h 4"/>
                <a:gd name="T14" fmla="*/ 4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1 w 6"/>
                <a:gd name="T21" fmla="*/ 3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4" name="任意多边形: 形状 563">
              <a:extLst>
                <a:ext uri="{FF2B5EF4-FFF2-40B4-BE49-F238E27FC236}">
                  <a16:creationId xmlns:a16="http://schemas.microsoft.com/office/drawing/2014/main" id="{85BFA818-733B-1C80-77D7-533D955EB74B}"/>
                </a:ext>
              </a:extLst>
            </p:cNvPr>
            <p:cNvSpPr/>
            <p:nvPr/>
          </p:nvSpPr>
          <p:spPr bwMode="auto">
            <a:xfrm>
              <a:off x="11206551" y="5846605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3 h 5"/>
                <a:gd name="T14" fmla="*/ 2 w 7"/>
                <a:gd name="T15" fmla="*/ 2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5" name="任意多边形: 形状 564">
              <a:extLst>
                <a:ext uri="{FF2B5EF4-FFF2-40B4-BE49-F238E27FC236}">
                  <a16:creationId xmlns:a16="http://schemas.microsoft.com/office/drawing/2014/main" id="{04E5142F-430B-881C-6C41-2EF3AE8399A4}"/>
                </a:ext>
              </a:extLst>
            </p:cNvPr>
            <p:cNvSpPr/>
            <p:nvPr/>
          </p:nvSpPr>
          <p:spPr bwMode="auto">
            <a:xfrm>
              <a:off x="11420633" y="5208727"/>
              <a:ext cx="13107" cy="43690"/>
            </a:xfrm>
            <a:custGeom>
              <a:avLst/>
              <a:gdLst>
                <a:gd name="T0" fmla="*/ 3 w 3"/>
                <a:gd name="T1" fmla="*/ 5 h 10"/>
                <a:gd name="T2" fmla="*/ 2 w 3"/>
                <a:gd name="T3" fmla="*/ 7 h 10"/>
                <a:gd name="T4" fmla="*/ 2 w 3"/>
                <a:gd name="T5" fmla="*/ 10 h 10"/>
                <a:gd name="T6" fmla="*/ 0 w 3"/>
                <a:gd name="T7" fmla="*/ 10 h 10"/>
                <a:gd name="T8" fmla="*/ 0 w 3"/>
                <a:gd name="T9" fmla="*/ 9 h 10"/>
                <a:gd name="T10" fmla="*/ 0 w 3"/>
                <a:gd name="T11" fmla="*/ 5 h 10"/>
                <a:gd name="T12" fmla="*/ 0 w 3"/>
                <a:gd name="T13" fmla="*/ 2 h 10"/>
                <a:gd name="T14" fmla="*/ 0 w 3"/>
                <a:gd name="T15" fmla="*/ 0 h 10"/>
                <a:gd name="T16" fmla="*/ 2 w 3"/>
                <a:gd name="T17" fmla="*/ 2 h 10"/>
                <a:gd name="T18" fmla="*/ 3 w 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0">
                  <a:moveTo>
                    <a:pt x="3" y="5"/>
                  </a:moveTo>
                  <a:lnTo>
                    <a:pt x="2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6" name="任意多边形: 形状 565">
              <a:extLst>
                <a:ext uri="{FF2B5EF4-FFF2-40B4-BE49-F238E27FC236}">
                  <a16:creationId xmlns:a16="http://schemas.microsoft.com/office/drawing/2014/main" id="{4982C7DF-6C52-02AE-68CE-341977518E90}"/>
                </a:ext>
              </a:extLst>
            </p:cNvPr>
            <p:cNvSpPr/>
            <p:nvPr/>
          </p:nvSpPr>
          <p:spPr bwMode="auto">
            <a:xfrm>
              <a:off x="11473061" y="4348029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0 w 3"/>
                <a:gd name="T3" fmla="*/ 3 h 6"/>
                <a:gd name="T4" fmla="*/ 0 w 3"/>
                <a:gd name="T5" fmla="*/ 1 h 6"/>
                <a:gd name="T6" fmla="*/ 1 w 3"/>
                <a:gd name="T7" fmla="*/ 1 h 6"/>
                <a:gd name="T8" fmla="*/ 1 w 3"/>
                <a:gd name="T9" fmla="*/ 0 h 6"/>
                <a:gd name="T10" fmla="*/ 1 w 3"/>
                <a:gd name="T11" fmla="*/ 1 h 6"/>
                <a:gd name="T12" fmla="*/ 1 w 3"/>
                <a:gd name="T13" fmla="*/ 5 h 6"/>
                <a:gd name="T14" fmla="*/ 3 w 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7" name="任意多边形: 形状 566">
              <a:extLst>
                <a:ext uri="{FF2B5EF4-FFF2-40B4-BE49-F238E27FC236}">
                  <a16:creationId xmlns:a16="http://schemas.microsoft.com/office/drawing/2014/main" id="{2649F613-0EE6-59E6-47A2-6A4DFAB8EE46}"/>
                </a:ext>
              </a:extLst>
            </p:cNvPr>
            <p:cNvSpPr/>
            <p:nvPr/>
          </p:nvSpPr>
          <p:spPr bwMode="auto">
            <a:xfrm>
              <a:off x="11451216" y="4369874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3 h 3"/>
                <a:gd name="T4" fmla="*/ 5 w 6"/>
                <a:gd name="T5" fmla="*/ 3 h 3"/>
                <a:gd name="T6" fmla="*/ 1 w 6"/>
                <a:gd name="T7" fmla="*/ 3 h 3"/>
                <a:gd name="T8" fmla="*/ 0 w 6"/>
                <a:gd name="T9" fmla="*/ 3 h 3"/>
                <a:gd name="T10" fmla="*/ 1 w 6"/>
                <a:gd name="T11" fmla="*/ 3 h 3"/>
                <a:gd name="T12" fmla="*/ 3 w 6"/>
                <a:gd name="T13" fmla="*/ 1 h 3"/>
                <a:gd name="T14" fmla="*/ 3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6" y="3"/>
                  </a:lnTo>
                  <a:lnTo>
                    <a:pt x="5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8" name="任意多边形: 形状 567">
              <a:extLst>
                <a:ext uri="{FF2B5EF4-FFF2-40B4-BE49-F238E27FC236}">
                  <a16:creationId xmlns:a16="http://schemas.microsoft.com/office/drawing/2014/main" id="{E5DDD620-0E3E-5BB1-CD28-090ABE9E80AE}"/>
                </a:ext>
              </a:extLst>
            </p:cNvPr>
            <p:cNvSpPr/>
            <p:nvPr/>
          </p:nvSpPr>
          <p:spPr bwMode="auto">
            <a:xfrm>
              <a:off x="11398788" y="4033459"/>
              <a:ext cx="30583" cy="13107"/>
            </a:xfrm>
            <a:custGeom>
              <a:avLst/>
              <a:gdLst>
                <a:gd name="T0" fmla="*/ 4 w 7"/>
                <a:gd name="T1" fmla="*/ 0 h 3"/>
                <a:gd name="T2" fmla="*/ 7 w 7"/>
                <a:gd name="T3" fmla="*/ 3 h 3"/>
                <a:gd name="T4" fmla="*/ 7 w 7"/>
                <a:gd name="T5" fmla="*/ 3 h 3"/>
                <a:gd name="T6" fmla="*/ 0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4 w 7"/>
                <a:gd name="T13" fmla="*/ 0 h 3"/>
                <a:gd name="T14" fmla="*/ 4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4" y="0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9" name="任意多边形: 形状 568">
              <a:extLst>
                <a:ext uri="{FF2B5EF4-FFF2-40B4-BE49-F238E27FC236}">
                  <a16:creationId xmlns:a16="http://schemas.microsoft.com/office/drawing/2014/main" id="{5051812D-CCC6-260D-42A3-13A0CCA60FC8}"/>
                </a:ext>
              </a:extLst>
            </p:cNvPr>
            <p:cNvSpPr/>
            <p:nvPr/>
          </p:nvSpPr>
          <p:spPr bwMode="auto">
            <a:xfrm>
              <a:off x="11398788" y="4103363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7 w 7"/>
                <a:gd name="T3" fmla="*/ 5 h 5"/>
                <a:gd name="T4" fmla="*/ 7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2 w 7"/>
                <a:gd name="T13" fmla="*/ 2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0" name="任意多边形: 形状 569">
              <a:extLst>
                <a:ext uri="{FF2B5EF4-FFF2-40B4-BE49-F238E27FC236}">
                  <a16:creationId xmlns:a16="http://schemas.microsoft.com/office/drawing/2014/main" id="{69AAD529-EA3B-E5E4-C1D4-E4578673898C}"/>
                </a:ext>
              </a:extLst>
            </p:cNvPr>
            <p:cNvSpPr/>
            <p:nvPr/>
          </p:nvSpPr>
          <p:spPr bwMode="auto">
            <a:xfrm>
              <a:off x="11792000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5 h 5"/>
                <a:gd name="T4" fmla="*/ 1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1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0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5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1" name="任意多边形: 形状 570">
              <a:extLst>
                <a:ext uri="{FF2B5EF4-FFF2-40B4-BE49-F238E27FC236}">
                  <a16:creationId xmlns:a16="http://schemas.microsoft.com/office/drawing/2014/main" id="{632AECF1-1738-43A0-8F27-4052E5ED25AE}"/>
                </a:ext>
              </a:extLst>
            </p:cNvPr>
            <p:cNvSpPr/>
            <p:nvPr/>
          </p:nvSpPr>
          <p:spPr bwMode="auto">
            <a:xfrm>
              <a:off x="11521120" y="5767963"/>
              <a:ext cx="26214" cy="13107"/>
            </a:xfrm>
            <a:custGeom>
              <a:avLst/>
              <a:gdLst>
                <a:gd name="T0" fmla="*/ 6 w 6"/>
                <a:gd name="T1" fmla="*/ 3 h 3"/>
                <a:gd name="T2" fmla="*/ 5 w 6"/>
                <a:gd name="T3" fmla="*/ 3 h 3"/>
                <a:gd name="T4" fmla="*/ 2 w 6"/>
                <a:gd name="T5" fmla="*/ 3 h 3"/>
                <a:gd name="T6" fmla="*/ 0 w 6"/>
                <a:gd name="T7" fmla="*/ 3 h 3"/>
                <a:gd name="T8" fmla="*/ 2 w 6"/>
                <a:gd name="T9" fmla="*/ 3 h 3"/>
                <a:gd name="T10" fmla="*/ 3 w 6"/>
                <a:gd name="T11" fmla="*/ 2 h 3"/>
                <a:gd name="T12" fmla="*/ 3 w 6"/>
                <a:gd name="T13" fmla="*/ 0 h 3"/>
                <a:gd name="T14" fmla="*/ 3 w 6"/>
                <a:gd name="T15" fmla="*/ 0 h 3"/>
                <a:gd name="T16" fmla="*/ 5 w 6"/>
                <a:gd name="T17" fmla="*/ 2 h 3"/>
                <a:gd name="T18" fmla="*/ 6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2" name="任意多边形: 形状 571">
              <a:extLst>
                <a:ext uri="{FF2B5EF4-FFF2-40B4-BE49-F238E27FC236}">
                  <a16:creationId xmlns:a16="http://schemas.microsoft.com/office/drawing/2014/main" id="{1A7B1E8A-7517-E413-E8A7-0E2719FDFBF6}"/>
                </a:ext>
              </a:extLst>
            </p:cNvPr>
            <p:cNvSpPr/>
            <p:nvPr/>
          </p:nvSpPr>
          <p:spPr bwMode="auto">
            <a:xfrm>
              <a:off x="11748310" y="5890295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5 h 6"/>
                <a:gd name="T4" fmla="*/ 3 w 3"/>
                <a:gd name="T5" fmla="*/ 6 h 6"/>
                <a:gd name="T6" fmla="*/ 3 w 3"/>
                <a:gd name="T7" fmla="*/ 6 h 6"/>
                <a:gd name="T8" fmla="*/ 3 w 3"/>
                <a:gd name="T9" fmla="*/ 6 h 6"/>
                <a:gd name="T10" fmla="*/ 3 w 3"/>
                <a:gd name="T11" fmla="*/ 6 h 6"/>
                <a:gd name="T12" fmla="*/ 2 w 3"/>
                <a:gd name="T13" fmla="*/ 5 h 6"/>
                <a:gd name="T14" fmla="*/ 0 w 3"/>
                <a:gd name="T15" fmla="*/ 0 h 6"/>
                <a:gd name="T16" fmla="*/ 0 w 3"/>
                <a:gd name="T17" fmla="*/ 0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3" name="任意多边形: 形状 572">
              <a:extLst>
                <a:ext uri="{FF2B5EF4-FFF2-40B4-BE49-F238E27FC236}">
                  <a16:creationId xmlns:a16="http://schemas.microsoft.com/office/drawing/2014/main" id="{72678FF5-CD16-635F-192F-1422EB6E9CCC}"/>
                </a:ext>
              </a:extLst>
            </p:cNvPr>
            <p:cNvSpPr/>
            <p:nvPr/>
          </p:nvSpPr>
          <p:spPr bwMode="auto">
            <a:xfrm>
              <a:off x="11848797" y="5890295"/>
              <a:ext cx="21845" cy="26214"/>
            </a:xfrm>
            <a:custGeom>
              <a:avLst/>
              <a:gdLst>
                <a:gd name="T0" fmla="*/ 0 w 5"/>
                <a:gd name="T1" fmla="*/ 0 h 6"/>
                <a:gd name="T2" fmla="*/ 5 w 5"/>
                <a:gd name="T3" fmla="*/ 1 h 6"/>
                <a:gd name="T4" fmla="*/ 5 w 5"/>
                <a:gd name="T5" fmla="*/ 3 h 6"/>
                <a:gd name="T6" fmla="*/ 5 w 5"/>
                <a:gd name="T7" fmla="*/ 3 h 6"/>
                <a:gd name="T8" fmla="*/ 5 w 5"/>
                <a:gd name="T9" fmla="*/ 5 h 6"/>
                <a:gd name="T10" fmla="*/ 5 w 5"/>
                <a:gd name="T11" fmla="*/ 6 h 6"/>
                <a:gd name="T12" fmla="*/ 5 w 5"/>
                <a:gd name="T13" fmla="*/ 6 h 6"/>
                <a:gd name="T14" fmla="*/ 5 w 5"/>
                <a:gd name="T15" fmla="*/ 6 h 6"/>
                <a:gd name="T16" fmla="*/ 3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4" name="任意多边形: 形状 573">
              <a:extLst>
                <a:ext uri="{FF2B5EF4-FFF2-40B4-BE49-F238E27FC236}">
                  <a16:creationId xmlns:a16="http://schemas.microsoft.com/office/drawing/2014/main" id="{0601BDEF-6B8B-0710-1CF8-B26083BD9474}"/>
                </a:ext>
              </a:extLst>
            </p:cNvPr>
            <p:cNvSpPr/>
            <p:nvPr/>
          </p:nvSpPr>
          <p:spPr bwMode="auto">
            <a:xfrm>
              <a:off x="11542966" y="4575218"/>
              <a:ext cx="26214" cy="43690"/>
            </a:xfrm>
            <a:custGeom>
              <a:avLst/>
              <a:gdLst>
                <a:gd name="T0" fmla="*/ 5 w 6"/>
                <a:gd name="T1" fmla="*/ 0 h 10"/>
                <a:gd name="T2" fmla="*/ 6 w 6"/>
                <a:gd name="T3" fmla="*/ 3 h 10"/>
                <a:gd name="T4" fmla="*/ 6 w 6"/>
                <a:gd name="T5" fmla="*/ 10 h 10"/>
                <a:gd name="T6" fmla="*/ 6 w 6"/>
                <a:gd name="T7" fmla="*/ 10 h 10"/>
                <a:gd name="T8" fmla="*/ 0 w 6"/>
                <a:gd name="T9" fmla="*/ 5 h 10"/>
                <a:gd name="T10" fmla="*/ 1 w 6"/>
                <a:gd name="T11" fmla="*/ 5 h 10"/>
                <a:gd name="T12" fmla="*/ 3 w 6"/>
                <a:gd name="T13" fmla="*/ 2 h 10"/>
                <a:gd name="T14" fmla="*/ 5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5" y="0"/>
                  </a:moveTo>
                  <a:lnTo>
                    <a:pt x="6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5" name="任意多边形: 形状 574">
              <a:extLst>
                <a:ext uri="{FF2B5EF4-FFF2-40B4-BE49-F238E27FC236}">
                  <a16:creationId xmlns:a16="http://schemas.microsoft.com/office/drawing/2014/main" id="{6F17790A-9D33-F554-6C4F-B9F5BA7B147F}"/>
                </a:ext>
              </a:extLst>
            </p:cNvPr>
            <p:cNvSpPr/>
            <p:nvPr/>
          </p:nvSpPr>
          <p:spPr bwMode="auto">
            <a:xfrm>
              <a:off x="11529859" y="4282493"/>
              <a:ext cx="13107" cy="26214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3 h 6"/>
                <a:gd name="T4" fmla="*/ 3 w 3"/>
                <a:gd name="T5" fmla="*/ 6 h 6"/>
                <a:gd name="T6" fmla="*/ 3 w 3"/>
                <a:gd name="T7" fmla="*/ 6 h 6"/>
                <a:gd name="T8" fmla="*/ 0 w 3"/>
                <a:gd name="T9" fmla="*/ 3 h 6"/>
                <a:gd name="T10" fmla="*/ 0 w 3"/>
                <a:gd name="T11" fmla="*/ 3 h 6"/>
                <a:gd name="T12" fmla="*/ 1 w 3"/>
                <a:gd name="T13" fmla="*/ 2 h 6"/>
                <a:gd name="T14" fmla="*/ 3 w 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6" name="任意多边形: 形状 575">
              <a:extLst>
                <a:ext uri="{FF2B5EF4-FFF2-40B4-BE49-F238E27FC236}">
                  <a16:creationId xmlns:a16="http://schemas.microsoft.com/office/drawing/2014/main" id="{E128C8D2-C8BB-386E-2D9D-9FD73DCBC582}"/>
                </a:ext>
              </a:extLst>
            </p:cNvPr>
            <p:cNvSpPr/>
            <p:nvPr/>
          </p:nvSpPr>
          <p:spPr bwMode="auto">
            <a:xfrm>
              <a:off x="11372574" y="3565973"/>
              <a:ext cx="21845" cy="56797"/>
            </a:xfrm>
            <a:custGeom>
              <a:avLst/>
              <a:gdLst>
                <a:gd name="T0" fmla="*/ 1 w 3"/>
                <a:gd name="T1" fmla="*/ 7 h 8"/>
                <a:gd name="T2" fmla="*/ 0 w 3"/>
                <a:gd name="T3" fmla="*/ 4 h 8"/>
                <a:gd name="T4" fmla="*/ 0 w 3"/>
                <a:gd name="T5" fmla="*/ 2 h 8"/>
                <a:gd name="T6" fmla="*/ 0 w 3"/>
                <a:gd name="T7" fmla="*/ 0 h 8"/>
                <a:gd name="T8" fmla="*/ 0 w 3"/>
                <a:gd name="T9" fmla="*/ 0 h 8"/>
                <a:gd name="T10" fmla="*/ 1 w 3"/>
                <a:gd name="T11" fmla="*/ 0 h 8"/>
                <a:gd name="T12" fmla="*/ 1 w 3"/>
                <a:gd name="T13" fmla="*/ 0 h 8"/>
                <a:gd name="T14" fmla="*/ 1 w 3"/>
                <a:gd name="T15" fmla="*/ 0 h 8"/>
                <a:gd name="T16" fmla="*/ 1 w 3"/>
                <a:gd name="T17" fmla="*/ 2 h 8"/>
                <a:gd name="T18" fmla="*/ 1 w 3"/>
                <a:gd name="T19" fmla="*/ 2 h 8"/>
                <a:gd name="T20" fmla="*/ 1 w 3"/>
                <a:gd name="T21" fmla="*/ 2 h 8"/>
                <a:gd name="T22" fmla="*/ 1 w 3"/>
                <a:gd name="T23" fmla="*/ 2 h 8"/>
                <a:gd name="T24" fmla="*/ 1 w 3"/>
                <a:gd name="T25" fmla="*/ 2 h 8"/>
                <a:gd name="T26" fmla="*/ 1 w 3"/>
                <a:gd name="T27" fmla="*/ 2 h 8"/>
                <a:gd name="T28" fmla="*/ 1 w 3"/>
                <a:gd name="T29" fmla="*/ 2 h 8"/>
                <a:gd name="T30" fmla="*/ 1 w 3"/>
                <a:gd name="T31" fmla="*/ 2 h 8"/>
                <a:gd name="T32" fmla="*/ 1 w 3"/>
                <a:gd name="T33" fmla="*/ 2 h 8"/>
                <a:gd name="T34" fmla="*/ 1 w 3"/>
                <a:gd name="T35" fmla="*/ 2 h 8"/>
                <a:gd name="T36" fmla="*/ 1 w 3"/>
                <a:gd name="T37" fmla="*/ 2 h 8"/>
                <a:gd name="T38" fmla="*/ 1 w 3"/>
                <a:gd name="T39" fmla="*/ 2 h 8"/>
                <a:gd name="T40" fmla="*/ 1 w 3"/>
                <a:gd name="T41" fmla="*/ 2 h 8"/>
                <a:gd name="T42" fmla="*/ 1 w 3"/>
                <a:gd name="T43" fmla="*/ 2 h 8"/>
                <a:gd name="T44" fmla="*/ 1 w 3"/>
                <a:gd name="T45" fmla="*/ 2 h 8"/>
                <a:gd name="T46" fmla="*/ 1 w 3"/>
                <a:gd name="T47" fmla="*/ 2 h 8"/>
                <a:gd name="T48" fmla="*/ 1 w 3"/>
                <a:gd name="T49" fmla="*/ 2 h 8"/>
                <a:gd name="T50" fmla="*/ 1 w 3"/>
                <a:gd name="T51" fmla="*/ 2 h 8"/>
                <a:gd name="T52" fmla="*/ 1 w 3"/>
                <a:gd name="T53" fmla="*/ 2 h 8"/>
                <a:gd name="T54" fmla="*/ 1 w 3"/>
                <a:gd name="T55" fmla="*/ 2 h 8"/>
                <a:gd name="T56" fmla="*/ 1 w 3"/>
                <a:gd name="T57" fmla="*/ 2 h 8"/>
                <a:gd name="T58" fmla="*/ 1 w 3"/>
                <a:gd name="T59" fmla="*/ 2 h 8"/>
                <a:gd name="T60" fmla="*/ 1 w 3"/>
                <a:gd name="T61" fmla="*/ 2 h 8"/>
                <a:gd name="T62" fmla="*/ 1 w 3"/>
                <a:gd name="T63" fmla="*/ 2 h 8"/>
                <a:gd name="T64" fmla="*/ 1 w 3"/>
                <a:gd name="T65" fmla="*/ 2 h 8"/>
                <a:gd name="T66" fmla="*/ 1 w 3"/>
                <a:gd name="T67" fmla="*/ 2 h 8"/>
                <a:gd name="T68" fmla="*/ 1 w 3"/>
                <a:gd name="T69" fmla="*/ 2 h 8"/>
                <a:gd name="T70" fmla="*/ 1 w 3"/>
                <a:gd name="T71" fmla="*/ 2 h 8"/>
                <a:gd name="T72" fmla="*/ 1 w 3"/>
                <a:gd name="T73" fmla="*/ 2 h 8"/>
                <a:gd name="T74" fmla="*/ 1 w 3"/>
                <a:gd name="T75" fmla="*/ 2 h 8"/>
                <a:gd name="T76" fmla="*/ 1 w 3"/>
                <a:gd name="T77" fmla="*/ 2 h 8"/>
                <a:gd name="T78" fmla="*/ 1 w 3"/>
                <a:gd name="T79" fmla="*/ 2 h 8"/>
                <a:gd name="T80" fmla="*/ 1 w 3"/>
                <a:gd name="T81" fmla="*/ 2 h 8"/>
                <a:gd name="T82" fmla="*/ 1 w 3"/>
                <a:gd name="T83" fmla="*/ 2 h 8"/>
                <a:gd name="T84" fmla="*/ 1 w 3"/>
                <a:gd name="T85" fmla="*/ 2 h 8"/>
                <a:gd name="T86" fmla="*/ 1 w 3"/>
                <a:gd name="T87" fmla="*/ 2 h 8"/>
                <a:gd name="T88" fmla="*/ 2 w 3"/>
                <a:gd name="T89" fmla="*/ 6 h 8"/>
                <a:gd name="T90" fmla="*/ 2 w 3"/>
                <a:gd name="T91" fmla="*/ 8 h 8"/>
                <a:gd name="T92" fmla="*/ 3 w 3"/>
                <a:gd name="T93" fmla="*/ 8 h 8"/>
                <a:gd name="T94" fmla="*/ 1 w 3"/>
                <a:gd name="T9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7" name="任意多边形: 形状 576">
              <a:extLst>
                <a:ext uri="{FF2B5EF4-FFF2-40B4-BE49-F238E27FC236}">
                  <a16:creationId xmlns:a16="http://schemas.microsoft.com/office/drawing/2014/main" id="{8CB141BA-093B-24EE-5B6B-42ED267550F5}"/>
                </a:ext>
              </a:extLst>
            </p:cNvPr>
            <p:cNvSpPr/>
            <p:nvPr/>
          </p:nvSpPr>
          <p:spPr bwMode="auto">
            <a:xfrm>
              <a:off x="2188882" y="4230065"/>
              <a:ext cx="0" cy="873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8" name="任意多边形: 形状 577">
              <a:extLst>
                <a:ext uri="{FF2B5EF4-FFF2-40B4-BE49-F238E27FC236}">
                  <a16:creationId xmlns:a16="http://schemas.microsoft.com/office/drawing/2014/main" id="{8C80187E-D4D4-1E04-97FE-6FFE3204B7E4}"/>
                </a:ext>
              </a:extLst>
            </p:cNvPr>
            <p:cNvSpPr/>
            <p:nvPr/>
          </p:nvSpPr>
          <p:spPr bwMode="auto">
            <a:xfrm>
              <a:off x="2700058" y="4710658"/>
              <a:ext cx="4369" cy="43690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2 h 6"/>
                <a:gd name="T8" fmla="*/ 0 w 1"/>
                <a:gd name="T9" fmla="*/ 1 h 6"/>
                <a:gd name="T10" fmla="*/ 0 w 1"/>
                <a:gd name="T11" fmla="*/ 0 h 6"/>
                <a:gd name="T12" fmla="*/ 1 w 1"/>
                <a:gd name="T13" fmla="*/ 0 h 6"/>
                <a:gd name="T14" fmla="*/ 1 w 1"/>
                <a:gd name="T15" fmla="*/ 1 h 6"/>
                <a:gd name="T16" fmla="*/ 1 w 1"/>
                <a:gd name="T17" fmla="*/ 1 h 6"/>
                <a:gd name="T18" fmla="*/ 1 w 1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9" name="任意多边形: 形状 578">
              <a:extLst>
                <a:ext uri="{FF2B5EF4-FFF2-40B4-BE49-F238E27FC236}">
                  <a16:creationId xmlns:a16="http://schemas.microsoft.com/office/drawing/2014/main" id="{7E9373F1-29FD-B2DF-AE72-9F14532DFF8B}"/>
                </a:ext>
              </a:extLst>
            </p:cNvPr>
            <p:cNvSpPr/>
            <p:nvPr/>
          </p:nvSpPr>
          <p:spPr bwMode="auto">
            <a:xfrm>
              <a:off x="2892295" y="4741241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0" name="任意多边形: 形状 579">
              <a:extLst>
                <a:ext uri="{FF2B5EF4-FFF2-40B4-BE49-F238E27FC236}">
                  <a16:creationId xmlns:a16="http://schemas.microsoft.com/office/drawing/2014/main" id="{C76B456C-AFE7-206B-66DD-621A36ABCABE}"/>
                </a:ext>
              </a:extLst>
            </p:cNvPr>
            <p:cNvSpPr/>
            <p:nvPr/>
          </p:nvSpPr>
          <p:spPr bwMode="auto">
            <a:xfrm>
              <a:off x="4168050" y="4745610"/>
              <a:ext cx="8738" cy="87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1" name="任意多边形: 形状 580">
              <a:extLst>
                <a:ext uri="{FF2B5EF4-FFF2-40B4-BE49-F238E27FC236}">
                  <a16:creationId xmlns:a16="http://schemas.microsoft.com/office/drawing/2014/main" id="{BDF67607-1145-CC64-F91F-37E9B7C51BEB}"/>
                </a:ext>
              </a:extLst>
            </p:cNvPr>
            <p:cNvSpPr/>
            <p:nvPr/>
          </p:nvSpPr>
          <p:spPr bwMode="auto">
            <a:xfrm>
              <a:off x="4417085" y="4719396"/>
              <a:ext cx="0" cy="39321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1 h 6"/>
                <a:gd name="T4" fmla="*/ 1 h 6"/>
                <a:gd name="T5" fmla="*/ 0 h 6"/>
                <a:gd name="T6" fmla="*/ 0 h 6"/>
                <a:gd name="T7" fmla="*/ 1 h 6"/>
                <a:gd name="T8" fmla="*/ 1 h 6"/>
                <a:gd name="T9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2" name="任意多边形: 形状 581">
              <a:extLst>
                <a:ext uri="{FF2B5EF4-FFF2-40B4-BE49-F238E27FC236}">
                  <a16:creationId xmlns:a16="http://schemas.microsoft.com/office/drawing/2014/main" id="{54AB9D38-7EE9-9CD5-821E-F2C83D1C8A99}"/>
                </a:ext>
              </a:extLst>
            </p:cNvPr>
            <p:cNvSpPr/>
            <p:nvPr/>
          </p:nvSpPr>
          <p:spPr bwMode="auto">
            <a:xfrm>
              <a:off x="11101694" y="5894664"/>
              <a:ext cx="21845" cy="39321"/>
            </a:xfrm>
            <a:custGeom>
              <a:avLst/>
              <a:gdLst>
                <a:gd name="T0" fmla="*/ 0 w 5"/>
                <a:gd name="T1" fmla="*/ 4 h 9"/>
                <a:gd name="T2" fmla="*/ 0 w 5"/>
                <a:gd name="T3" fmla="*/ 4 h 9"/>
                <a:gd name="T4" fmla="*/ 5 w 5"/>
                <a:gd name="T5" fmla="*/ 0 h 9"/>
                <a:gd name="T6" fmla="*/ 5 w 5"/>
                <a:gd name="T7" fmla="*/ 0 h 9"/>
                <a:gd name="T8" fmla="*/ 5 w 5"/>
                <a:gd name="T9" fmla="*/ 0 h 9"/>
                <a:gd name="T10" fmla="*/ 2 w 5"/>
                <a:gd name="T11" fmla="*/ 5 h 9"/>
                <a:gd name="T12" fmla="*/ 2 w 5"/>
                <a:gd name="T13" fmla="*/ 7 h 9"/>
                <a:gd name="T14" fmla="*/ 2 w 5"/>
                <a:gd name="T15" fmla="*/ 9 h 9"/>
                <a:gd name="T16" fmla="*/ 0 w 5"/>
                <a:gd name="T17" fmla="*/ 5 h 9"/>
                <a:gd name="T18" fmla="*/ 0 w 5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9">
                  <a:moveTo>
                    <a:pt x="0" y="4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3" name="任意多边形: 形状 582">
              <a:extLst>
                <a:ext uri="{FF2B5EF4-FFF2-40B4-BE49-F238E27FC236}">
                  <a16:creationId xmlns:a16="http://schemas.microsoft.com/office/drawing/2014/main" id="{8B8BD648-5A07-6404-FF5D-192FA3DDBF78}"/>
                </a:ext>
              </a:extLst>
            </p:cNvPr>
            <p:cNvSpPr/>
            <p:nvPr/>
          </p:nvSpPr>
          <p:spPr bwMode="auto">
            <a:xfrm>
              <a:off x="11149753" y="5881557"/>
              <a:ext cx="21845" cy="13107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0 h 3"/>
                <a:gd name="T6" fmla="*/ 5 w 5"/>
                <a:gd name="T7" fmla="*/ 0 h 3"/>
                <a:gd name="T8" fmla="*/ 5 w 5"/>
                <a:gd name="T9" fmla="*/ 0 h 3"/>
                <a:gd name="T10" fmla="*/ 4 w 5"/>
                <a:gd name="T11" fmla="*/ 2 h 3"/>
                <a:gd name="T12" fmla="*/ 2 w 5"/>
                <a:gd name="T13" fmla="*/ 3 h 3"/>
                <a:gd name="T14" fmla="*/ 0 w 5"/>
                <a:gd name="T15" fmla="*/ 3 h 3"/>
                <a:gd name="T16" fmla="*/ 0 w 5"/>
                <a:gd name="T17" fmla="*/ 2 h 3"/>
                <a:gd name="T18" fmla="*/ 0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4" name="任意多边形: 形状 583">
              <a:extLst>
                <a:ext uri="{FF2B5EF4-FFF2-40B4-BE49-F238E27FC236}">
                  <a16:creationId xmlns:a16="http://schemas.microsoft.com/office/drawing/2014/main" id="{A1A7C1B8-7479-FDDE-72E2-D9BAF23DC732}"/>
                </a:ext>
              </a:extLst>
            </p:cNvPr>
            <p:cNvSpPr/>
            <p:nvPr/>
          </p:nvSpPr>
          <p:spPr bwMode="auto">
            <a:xfrm>
              <a:off x="11114801" y="5789808"/>
              <a:ext cx="17476" cy="0"/>
            </a:xfrm>
            <a:custGeom>
              <a:avLst/>
              <a:gdLst>
                <a:gd name="T0" fmla="*/ 4 w 4"/>
                <a:gd name="T1" fmla="*/ 0 w 4"/>
                <a:gd name="T2" fmla="*/ 2 w 4"/>
                <a:gd name="T3" fmla="*/ 2 w 4"/>
                <a:gd name="T4" fmla="*/ 2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5" name="任意多边形: 形状 584">
              <a:extLst>
                <a:ext uri="{FF2B5EF4-FFF2-40B4-BE49-F238E27FC236}">
                  <a16:creationId xmlns:a16="http://schemas.microsoft.com/office/drawing/2014/main" id="{F9C533A3-2D32-BF92-F70B-9C9DE29D9077}"/>
                </a:ext>
              </a:extLst>
            </p:cNvPr>
            <p:cNvSpPr/>
            <p:nvPr/>
          </p:nvSpPr>
          <p:spPr bwMode="auto">
            <a:xfrm>
              <a:off x="11110432" y="5767963"/>
              <a:ext cx="4369" cy="13107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0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0 w 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6" name="任意多边形: 形状 585">
              <a:extLst>
                <a:ext uri="{FF2B5EF4-FFF2-40B4-BE49-F238E27FC236}">
                  <a16:creationId xmlns:a16="http://schemas.microsoft.com/office/drawing/2014/main" id="{0E7FFD6D-E4F8-3847-4D7E-3A7866A8FBDE}"/>
                </a:ext>
              </a:extLst>
            </p:cNvPr>
            <p:cNvSpPr/>
            <p:nvPr/>
          </p:nvSpPr>
          <p:spPr bwMode="auto">
            <a:xfrm>
              <a:off x="11171598" y="5816022"/>
              <a:ext cx="17476" cy="39321"/>
            </a:xfrm>
            <a:custGeom>
              <a:avLst/>
              <a:gdLst>
                <a:gd name="T0" fmla="*/ 0 w 4"/>
                <a:gd name="T1" fmla="*/ 4 h 9"/>
                <a:gd name="T2" fmla="*/ 2 w 4"/>
                <a:gd name="T3" fmla="*/ 4 h 9"/>
                <a:gd name="T4" fmla="*/ 4 w 4"/>
                <a:gd name="T5" fmla="*/ 2 h 9"/>
                <a:gd name="T6" fmla="*/ 4 w 4"/>
                <a:gd name="T7" fmla="*/ 0 h 9"/>
                <a:gd name="T8" fmla="*/ 4 w 4"/>
                <a:gd name="T9" fmla="*/ 2 h 9"/>
                <a:gd name="T10" fmla="*/ 4 w 4"/>
                <a:gd name="T11" fmla="*/ 5 h 9"/>
                <a:gd name="T12" fmla="*/ 4 w 4"/>
                <a:gd name="T13" fmla="*/ 7 h 9"/>
                <a:gd name="T14" fmla="*/ 4 w 4"/>
                <a:gd name="T15" fmla="*/ 9 h 9"/>
                <a:gd name="T16" fmla="*/ 2 w 4"/>
                <a:gd name="T17" fmla="*/ 4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7" name="任意多边形: 形状 586">
              <a:extLst>
                <a:ext uri="{FF2B5EF4-FFF2-40B4-BE49-F238E27FC236}">
                  <a16:creationId xmlns:a16="http://schemas.microsoft.com/office/drawing/2014/main" id="{EF05A848-C8BC-BAA1-88C3-627B7AC51536}"/>
                </a:ext>
              </a:extLst>
            </p:cNvPr>
            <p:cNvSpPr/>
            <p:nvPr/>
          </p:nvSpPr>
          <p:spPr bwMode="auto">
            <a:xfrm>
              <a:off x="11149753" y="5767963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2 w 7"/>
                <a:gd name="T7" fmla="*/ 5 h 5"/>
                <a:gd name="T8" fmla="*/ 2 w 7"/>
                <a:gd name="T9" fmla="*/ 3 h 5"/>
                <a:gd name="T10" fmla="*/ 2 w 7"/>
                <a:gd name="T11" fmla="*/ 3 h 5"/>
                <a:gd name="T12" fmla="*/ 4 w 7"/>
                <a:gd name="T13" fmla="*/ 2 h 5"/>
                <a:gd name="T14" fmla="*/ 4 w 7"/>
                <a:gd name="T15" fmla="*/ 2 h 5"/>
                <a:gd name="T16" fmla="*/ 4 w 7"/>
                <a:gd name="T17" fmla="*/ 0 h 5"/>
                <a:gd name="T18" fmla="*/ 5 w 7"/>
                <a:gd name="T19" fmla="*/ 3 h 5"/>
                <a:gd name="T20" fmla="*/ 7 w 7"/>
                <a:gd name="T21" fmla="*/ 5 h 5"/>
                <a:gd name="T22" fmla="*/ 7 w 7"/>
                <a:gd name="T23" fmla="*/ 5 h 5"/>
                <a:gd name="T24" fmla="*/ 4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8" name="任意多边形: 形状 587">
              <a:extLst>
                <a:ext uri="{FF2B5EF4-FFF2-40B4-BE49-F238E27FC236}">
                  <a16:creationId xmlns:a16="http://schemas.microsoft.com/office/drawing/2014/main" id="{E75A487D-A29E-5269-D5EA-255D27591AA5}"/>
                </a:ext>
              </a:extLst>
            </p:cNvPr>
            <p:cNvSpPr/>
            <p:nvPr/>
          </p:nvSpPr>
          <p:spPr bwMode="auto">
            <a:xfrm>
              <a:off x="11145384" y="5776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9" name="任意多边形: 形状 588">
              <a:extLst>
                <a:ext uri="{FF2B5EF4-FFF2-40B4-BE49-F238E27FC236}">
                  <a16:creationId xmlns:a16="http://schemas.microsoft.com/office/drawing/2014/main" id="{6558BD2D-D966-A1CE-E789-4ADA8F47DF49}"/>
                </a:ext>
              </a:extLst>
            </p:cNvPr>
            <p:cNvSpPr/>
            <p:nvPr/>
          </p:nvSpPr>
          <p:spPr bwMode="auto">
            <a:xfrm>
              <a:off x="11250241" y="5816022"/>
              <a:ext cx="13107" cy="39321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0 h 9"/>
                <a:gd name="T4" fmla="*/ 0 w 3"/>
                <a:gd name="T5" fmla="*/ 0 h 9"/>
                <a:gd name="T6" fmla="*/ 0 w 3"/>
                <a:gd name="T7" fmla="*/ 0 h 9"/>
                <a:gd name="T8" fmla="*/ 3 w 3"/>
                <a:gd name="T9" fmla="*/ 4 h 9"/>
                <a:gd name="T10" fmla="*/ 3 w 3"/>
                <a:gd name="T11" fmla="*/ 4 h 9"/>
                <a:gd name="T12" fmla="*/ 3 w 3"/>
                <a:gd name="T13" fmla="*/ 5 h 9"/>
                <a:gd name="T14" fmla="*/ 2 w 3"/>
                <a:gd name="T15" fmla="*/ 7 h 9"/>
                <a:gd name="T16" fmla="*/ 0 w 3"/>
                <a:gd name="T17" fmla="*/ 9 h 9"/>
                <a:gd name="T18" fmla="*/ 0 w 3"/>
                <a:gd name="T19" fmla="*/ 5 h 9"/>
                <a:gd name="T20" fmla="*/ 0 w 3"/>
                <a:gd name="T21" fmla="*/ 2 h 9"/>
                <a:gd name="T22" fmla="*/ 0 w 3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0" name="任意多边形: 形状 589">
              <a:extLst>
                <a:ext uri="{FF2B5EF4-FFF2-40B4-BE49-F238E27FC236}">
                  <a16:creationId xmlns:a16="http://schemas.microsoft.com/office/drawing/2014/main" id="{9F32725F-374A-A799-C905-56D07D71DD5F}"/>
                </a:ext>
              </a:extLst>
            </p:cNvPr>
            <p:cNvSpPr/>
            <p:nvPr/>
          </p:nvSpPr>
          <p:spPr bwMode="auto">
            <a:xfrm>
              <a:off x="11206551" y="5767963"/>
              <a:ext cx="30583" cy="21845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0 w 7"/>
                <a:gd name="T7" fmla="*/ 3 h 5"/>
                <a:gd name="T8" fmla="*/ 0 w 7"/>
                <a:gd name="T9" fmla="*/ 3 h 5"/>
                <a:gd name="T10" fmla="*/ 2 w 7"/>
                <a:gd name="T11" fmla="*/ 3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2 h 5"/>
                <a:gd name="T20" fmla="*/ 7 w 7"/>
                <a:gd name="T21" fmla="*/ 5 h 5"/>
                <a:gd name="T22" fmla="*/ 5 w 7"/>
                <a:gd name="T23" fmla="*/ 5 h 5"/>
                <a:gd name="T24" fmla="*/ 4 w 7"/>
                <a:gd name="T25" fmla="*/ 5 h 5"/>
                <a:gd name="T26" fmla="*/ 2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1" name="任意多边形: 形状 590">
              <a:extLst>
                <a:ext uri="{FF2B5EF4-FFF2-40B4-BE49-F238E27FC236}">
                  <a16:creationId xmlns:a16="http://schemas.microsoft.com/office/drawing/2014/main" id="{E7E44258-C8F7-8A5E-0644-3B5C30204572}"/>
                </a:ext>
              </a:extLst>
            </p:cNvPr>
            <p:cNvSpPr/>
            <p:nvPr/>
          </p:nvSpPr>
          <p:spPr bwMode="auto">
            <a:xfrm>
              <a:off x="11202182" y="5746117"/>
              <a:ext cx="4369" cy="30583"/>
            </a:xfrm>
            <a:custGeom>
              <a:avLst/>
              <a:gdLst>
                <a:gd name="T0" fmla="*/ 0 w 1"/>
                <a:gd name="T1" fmla="*/ 3 h 7"/>
                <a:gd name="T2" fmla="*/ 0 w 1"/>
                <a:gd name="T3" fmla="*/ 2 h 7"/>
                <a:gd name="T4" fmla="*/ 0 w 1"/>
                <a:gd name="T5" fmla="*/ 0 h 7"/>
                <a:gd name="T6" fmla="*/ 0 w 1"/>
                <a:gd name="T7" fmla="*/ 0 h 7"/>
                <a:gd name="T8" fmla="*/ 1 w 1"/>
                <a:gd name="T9" fmla="*/ 3 h 7"/>
                <a:gd name="T10" fmla="*/ 1 w 1"/>
                <a:gd name="T11" fmla="*/ 3 h 7"/>
                <a:gd name="T12" fmla="*/ 1 w 1"/>
                <a:gd name="T13" fmla="*/ 5 h 7"/>
                <a:gd name="T14" fmla="*/ 0 w 1"/>
                <a:gd name="T15" fmla="*/ 5 h 7"/>
                <a:gd name="T16" fmla="*/ 0 w 1"/>
                <a:gd name="T17" fmla="*/ 7 h 7"/>
                <a:gd name="T18" fmla="*/ 0 w 1"/>
                <a:gd name="T19" fmla="*/ 7 h 7"/>
                <a:gd name="T20" fmla="*/ 0 w 1"/>
                <a:gd name="T21" fmla="*/ 7 h 7"/>
                <a:gd name="T22" fmla="*/ 0 w 1"/>
                <a:gd name="T23" fmla="*/ 5 h 7"/>
                <a:gd name="T24" fmla="*/ 0 w 1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7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2" name="任意多边形: 形状 591">
              <a:extLst>
                <a:ext uri="{FF2B5EF4-FFF2-40B4-BE49-F238E27FC236}">
                  <a16:creationId xmlns:a16="http://schemas.microsoft.com/office/drawing/2014/main" id="{EBA1FF07-5303-ABF1-43EF-3A543A0F7702}"/>
                </a:ext>
              </a:extLst>
            </p:cNvPr>
            <p:cNvSpPr/>
            <p:nvPr/>
          </p:nvSpPr>
          <p:spPr bwMode="auto">
            <a:xfrm>
              <a:off x="11228396" y="5737379"/>
              <a:ext cx="8738" cy="39321"/>
            </a:xfrm>
            <a:custGeom>
              <a:avLst/>
              <a:gdLst>
                <a:gd name="T0" fmla="*/ 0 w 2"/>
                <a:gd name="T1" fmla="*/ 5 h 9"/>
                <a:gd name="T2" fmla="*/ 0 w 2"/>
                <a:gd name="T3" fmla="*/ 5 h 9"/>
                <a:gd name="T4" fmla="*/ 0 w 2"/>
                <a:gd name="T5" fmla="*/ 4 h 9"/>
                <a:gd name="T6" fmla="*/ 2 w 2"/>
                <a:gd name="T7" fmla="*/ 2 h 9"/>
                <a:gd name="T8" fmla="*/ 2 w 2"/>
                <a:gd name="T9" fmla="*/ 0 h 9"/>
                <a:gd name="T10" fmla="*/ 2 w 2"/>
                <a:gd name="T11" fmla="*/ 4 h 9"/>
                <a:gd name="T12" fmla="*/ 2 w 2"/>
                <a:gd name="T13" fmla="*/ 5 h 9"/>
                <a:gd name="T14" fmla="*/ 2 w 2"/>
                <a:gd name="T15" fmla="*/ 7 h 9"/>
                <a:gd name="T16" fmla="*/ 2 w 2"/>
                <a:gd name="T17" fmla="*/ 9 h 9"/>
                <a:gd name="T18" fmla="*/ 2 w 2"/>
                <a:gd name="T19" fmla="*/ 9 h 9"/>
                <a:gd name="T20" fmla="*/ 2 w 2"/>
                <a:gd name="T21" fmla="*/ 7 h 9"/>
                <a:gd name="T22" fmla="*/ 0 w 2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9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3" name="任意多边形: 形状 592">
              <a:extLst>
                <a:ext uri="{FF2B5EF4-FFF2-40B4-BE49-F238E27FC236}">
                  <a16:creationId xmlns:a16="http://schemas.microsoft.com/office/drawing/2014/main" id="{0969CAA0-8136-42FD-C9CE-0787B748486D}"/>
                </a:ext>
              </a:extLst>
            </p:cNvPr>
            <p:cNvSpPr/>
            <p:nvPr/>
          </p:nvSpPr>
          <p:spPr bwMode="auto">
            <a:xfrm>
              <a:off x="11206551" y="5724272"/>
              <a:ext cx="8738" cy="873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4" name="任意多边形: 形状 593">
              <a:extLst>
                <a:ext uri="{FF2B5EF4-FFF2-40B4-BE49-F238E27FC236}">
                  <a16:creationId xmlns:a16="http://schemas.microsoft.com/office/drawing/2014/main" id="{9D3BDA84-B19B-27D1-0EEC-5E5A83CF8F64}"/>
                </a:ext>
              </a:extLst>
            </p:cNvPr>
            <p:cNvSpPr/>
            <p:nvPr/>
          </p:nvSpPr>
          <p:spPr bwMode="auto">
            <a:xfrm>
              <a:off x="11215289" y="5737379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5" name="任意多边形: 形状 594">
              <a:extLst>
                <a:ext uri="{FF2B5EF4-FFF2-40B4-BE49-F238E27FC236}">
                  <a16:creationId xmlns:a16="http://schemas.microsoft.com/office/drawing/2014/main" id="{F90F056A-2BCC-04F9-5493-9F40B15E5F15}"/>
                </a:ext>
              </a:extLst>
            </p:cNvPr>
            <p:cNvSpPr/>
            <p:nvPr/>
          </p:nvSpPr>
          <p:spPr bwMode="auto">
            <a:xfrm>
              <a:off x="11272086" y="5676213"/>
              <a:ext cx="78642" cy="34952"/>
            </a:xfrm>
            <a:custGeom>
              <a:avLst/>
              <a:gdLst>
                <a:gd name="T0" fmla="*/ 0 w 18"/>
                <a:gd name="T1" fmla="*/ 8 h 8"/>
                <a:gd name="T2" fmla="*/ 2 w 18"/>
                <a:gd name="T3" fmla="*/ 8 h 8"/>
                <a:gd name="T4" fmla="*/ 3 w 18"/>
                <a:gd name="T5" fmla="*/ 6 h 8"/>
                <a:gd name="T6" fmla="*/ 7 w 18"/>
                <a:gd name="T7" fmla="*/ 6 h 8"/>
                <a:gd name="T8" fmla="*/ 8 w 18"/>
                <a:gd name="T9" fmla="*/ 5 h 8"/>
                <a:gd name="T10" fmla="*/ 10 w 18"/>
                <a:gd name="T11" fmla="*/ 5 h 8"/>
                <a:gd name="T12" fmla="*/ 10 w 18"/>
                <a:gd name="T13" fmla="*/ 3 h 8"/>
                <a:gd name="T14" fmla="*/ 11 w 18"/>
                <a:gd name="T15" fmla="*/ 3 h 8"/>
                <a:gd name="T16" fmla="*/ 13 w 18"/>
                <a:gd name="T17" fmla="*/ 3 h 8"/>
                <a:gd name="T18" fmla="*/ 13 w 18"/>
                <a:gd name="T19" fmla="*/ 3 h 8"/>
                <a:gd name="T20" fmla="*/ 15 w 18"/>
                <a:gd name="T21" fmla="*/ 1 h 8"/>
                <a:gd name="T22" fmla="*/ 16 w 18"/>
                <a:gd name="T23" fmla="*/ 1 h 8"/>
                <a:gd name="T24" fmla="*/ 16 w 18"/>
                <a:gd name="T25" fmla="*/ 0 h 8"/>
                <a:gd name="T26" fmla="*/ 18 w 18"/>
                <a:gd name="T27" fmla="*/ 0 h 8"/>
                <a:gd name="T28" fmla="*/ 18 w 18"/>
                <a:gd name="T29" fmla="*/ 1 h 8"/>
                <a:gd name="T30" fmla="*/ 18 w 18"/>
                <a:gd name="T31" fmla="*/ 3 h 8"/>
                <a:gd name="T32" fmla="*/ 18 w 18"/>
                <a:gd name="T33" fmla="*/ 5 h 8"/>
                <a:gd name="T34" fmla="*/ 16 w 18"/>
                <a:gd name="T35" fmla="*/ 6 h 8"/>
                <a:gd name="T36" fmla="*/ 16 w 18"/>
                <a:gd name="T37" fmla="*/ 6 h 8"/>
                <a:gd name="T38" fmla="*/ 16 w 18"/>
                <a:gd name="T39" fmla="*/ 8 h 8"/>
                <a:gd name="T40" fmla="*/ 16 w 18"/>
                <a:gd name="T41" fmla="*/ 8 h 8"/>
                <a:gd name="T42" fmla="*/ 15 w 18"/>
                <a:gd name="T43" fmla="*/ 8 h 8"/>
                <a:gd name="T44" fmla="*/ 13 w 18"/>
                <a:gd name="T45" fmla="*/ 8 h 8"/>
                <a:gd name="T46" fmla="*/ 11 w 18"/>
                <a:gd name="T47" fmla="*/ 8 h 8"/>
                <a:gd name="T48" fmla="*/ 8 w 18"/>
                <a:gd name="T49" fmla="*/ 8 h 8"/>
                <a:gd name="T50" fmla="*/ 7 w 18"/>
                <a:gd name="T51" fmla="*/ 8 h 8"/>
                <a:gd name="T52" fmla="*/ 7 w 18"/>
                <a:gd name="T53" fmla="*/ 8 h 8"/>
                <a:gd name="T54" fmla="*/ 7 w 18"/>
                <a:gd name="T55" fmla="*/ 8 h 8"/>
                <a:gd name="T56" fmla="*/ 5 w 18"/>
                <a:gd name="T57" fmla="*/ 8 h 8"/>
                <a:gd name="T58" fmla="*/ 2 w 18"/>
                <a:gd name="T59" fmla="*/ 8 h 8"/>
                <a:gd name="T60" fmla="*/ 0 w 18"/>
                <a:gd name="T61" fmla="*/ 8 h 8"/>
                <a:gd name="T62" fmla="*/ 0 w 18"/>
                <a:gd name="T63" fmla="*/ 8 h 8"/>
                <a:gd name="T64" fmla="*/ 0 w 18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" h="8">
                  <a:moveTo>
                    <a:pt x="0" y="8"/>
                  </a:moveTo>
                  <a:lnTo>
                    <a:pt x="2" y="8"/>
                  </a:lnTo>
                  <a:lnTo>
                    <a:pt x="3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6" name="任意多边形: 形状 595">
              <a:extLst>
                <a:ext uri="{FF2B5EF4-FFF2-40B4-BE49-F238E27FC236}">
                  <a16:creationId xmlns:a16="http://schemas.microsoft.com/office/drawing/2014/main" id="{C1A38CE1-0F0A-4EEC-8DA0-84F2664971D5}"/>
                </a:ext>
              </a:extLst>
            </p:cNvPr>
            <p:cNvSpPr/>
            <p:nvPr/>
          </p:nvSpPr>
          <p:spPr bwMode="auto">
            <a:xfrm>
              <a:off x="11363836" y="5724272"/>
              <a:ext cx="30583" cy="21845"/>
            </a:xfrm>
            <a:custGeom>
              <a:avLst/>
              <a:gdLst>
                <a:gd name="T0" fmla="*/ 3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2 h 5"/>
                <a:gd name="T10" fmla="*/ 3 w 7"/>
                <a:gd name="T11" fmla="*/ 3 h 5"/>
                <a:gd name="T12" fmla="*/ 3 w 7"/>
                <a:gd name="T13" fmla="*/ 3 h 5"/>
                <a:gd name="T14" fmla="*/ 3 w 7"/>
                <a:gd name="T15" fmla="*/ 3 h 5"/>
                <a:gd name="T16" fmla="*/ 3 w 7"/>
                <a:gd name="T17" fmla="*/ 5 h 5"/>
                <a:gd name="T18" fmla="*/ 2 w 7"/>
                <a:gd name="T19" fmla="*/ 3 h 5"/>
                <a:gd name="T20" fmla="*/ 0 w 7"/>
                <a:gd name="T21" fmla="*/ 0 h 5"/>
                <a:gd name="T22" fmla="*/ 0 w 7"/>
                <a:gd name="T23" fmla="*/ 0 h 5"/>
                <a:gd name="T24" fmla="*/ 0 w 7"/>
                <a:gd name="T25" fmla="*/ 0 h 5"/>
                <a:gd name="T26" fmla="*/ 3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3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7" name="任意多边形: 形状 596">
              <a:extLst>
                <a:ext uri="{FF2B5EF4-FFF2-40B4-BE49-F238E27FC236}">
                  <a16:creationId xmlns:a16="http://schemas.microsoft.com/office/drawing/2014/main" id="{0F3E608E-C92D-D0FE-C5EB-23E72D6611D7}"/>
                </a:ext>
              </a:extLst>
            </p:cNvPr>
            <p:cNvSpPr/>
            <p:nvPr/>
          </p:nvSpPr>
          <p:spPr bwMode="auto">
            <a:xfrm>
              <a:off x="11416264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2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0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8" name="任意多边形: 形状 597">
              <a:extLst>
                <a:ext uri="{FF2B5EF4-FFF2-40B4-BE49-F238E27FC236}">
                  <a16:creationId xmlns:a16="http://schemas.microsoft.com/office/drawing/2014/main" id="{FD2F6D59-010B-DFBD-8A3D-8435358EA07F}"/>
                </a:ext>
              </a:extLst>
            </p:cNvPr>
            <p:cNvSpPr/>
            <p:nvPr/>
          </p:nvSpPr>
          <p:spPr bwMode="auto">
            <a:xfrm>
              <a:off x="11473061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1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0 h 3"/>
                <a:gd name="T12" fmla="*/ 4 w 6"/>
                <a:gd name="T13" fmla="*/ 0 h 3"/>
                <a:gd name="T14" fmla="*/ 4 w 6"/>
                <a:gd name="T15" fmla="*/ 2 h 3"/>
                <a:gd name="T16" fmla="*/ 3 w 6"/>
                <a:gd name="T17" fmla="*/ 3 h 3"/>
                <a:gd name="T18" fmla="*/ 3 w 6"/>
                <a:gd name="T19" fmla="*/ 3 h 3"/>
                <a:gd name="T20" fmla="*/ 1 w 6"/>
                <a:gd name="T21" fmla="*/ 3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9" name="任意多边形: 形状 598">
              <a:extLst>
                <a:ext uri="{FF2B5EF4-FFF2-40B4-BE49-F238E27FC236}">
                  <a16:creationId xmlns:a16="http://schemas.microsoft.com/office/drawing/2014/main" id="{8666FBC7-ED78-0E10-2119-E0698358858A}"/>
                </a:ext>
              </a:extLst>
            </p:cNvPr>
            <p:cNvSpPr/>
            <p:nvPr/>
          </p:nvSpPr>
          <p:spPr bwMode="auto">
            <a:xfrm>
              <a:off x="11521120" y="5719903"/>
              <a:ext cx="26214" cy="17476"/>
            </a:xfrm>
            <a:custGeom>
              <a:avLst/>
              <a:gdLst>
                <a:gd name="T0" fmla="*/ 0 w 6"/>
                <a:gd name="T1" fmla="*/ 1 h 4"/>
                <a:gd name="T2" fmla="*/ 3 w 6"/>
                <a:gd name="T3" fmla="*/ 1 h 4"/>
                <a:gd name="T4" fmla="*/ 5 w 6"/>
                <a:gd name="T5" fmla="*/ 1 h 4"/>
                <a:gd name="T6" fmla="*/ 6 w 6"/>
                <a:gd name="T7" fmla="*/ 0 h 4"/>
                <a:gd name="T8" fmla="*/ 6 w 6"/>
                <a:gd name="T9" fmla="*/ 1 h 4"/>
                <a:gd name="T10" fmla="*/ 5 w 6"/>
                <a:gd name="T11" fmla="*/ 3 h 4"/>
                <a:gd name="T12" fmla="*/ 3 w 6"/>
                <a:gd name="T13" fmla="*/ 4 h 4"/>
                <a:gd name="T14" fmla="*/ 3 w 6"/>
                <a:gd name="T15" fmla="*/ 4 h 4"/>
                <a:gd name="T16" fmla="*/ 3 w 6"/>
                <a:gd name="T17" fmla="*/ 4 h 4"/>
                <a:gd name="T18" fmla="*/ 0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0" name="任意多边形: 形状 599">
              <a:extLst>
                <a:ext uri="{FF2B5EF4-FFF2-40B4-BE49-F238E27FC236}">
                  <a16:creationId xmlns:a16="http://schemas.microsoft.com/office/drawing/2014/main" id="{C23FD732-A24F-B7A9-B4C5-2CA5F28B4213}"/>
                </a:ext>
              </a:extLst>
            </p:cNvPr>
            <p:cNvSpPr/>
            <p:nvPr/>
          </p:nvSpPr>
          <p:spPr bwMode="auto">
            <a:xfrm>
              <a:off x="11577918" y="5719903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2 w 6"/>
                <a:gd name="T5" fmla="*/ 0 h 4"/>
                <a:gd name="T6" fmla="*/ 5 w 6"/>
                <a:gd name="T7" fmla="*/ 0 h 4"/>
                <a:gd name="T8" fmla="*/ 6 w 6"/>
                <a:gd name="T9" fmla="*/ 0 h 4"/>
                <a:gd name="T10" fmla="*/ 5 w 6"/>
                <a:gd name="T11" fmla="*/ 1 h 4"/>
                <a:gd name="T12" fmla="*/ 5 w 6"/>
                <a:gd name="T13" fmla="*/ 3 h 4"/>
                <a:gd name="T14" fmla="*/ 3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2 w 6"/>
                <a:gd name="T21" fmla="*/ 4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1" name="任意多边形: 形状 600">
              <a:extLst>
                <a:ext uri="{FF2B5EF4-FFF2-40B4-BE49-F238E27FC236}">
                  <a16:creationId xmlns:a16="http://schemas.microsoft.com/office/drawing/2014/main" id="{096D57BC-622D-E2C5-CABC-47EBCB77E727}"/>
                </a:ext>
              </a:extLst>
            </p:cNvPr>
            <p:cNvSpPr/>
            <p:nvPr/>
          </p:nvSpPr>
          <p:spPr bwMode="auto">
            <a:xfrm>
              <a:off x="11320145" y="5138823"/>
              <a:ext cx="87381" cy="8738"/>
            </a:xfrm>
            <a:custGeom>
              <a:avLst/>
              <a:gdLst>
                <a:gd name="T0" fmla="*/ 17 w 20"/>
                <a:gd name="T1" fmla="*/ 2 h 2"/>
                <a:gd name="T2" fmla="*/ 15 w 20"/>
                <a:gd name="T3" fmla="*/ 2 h 2"/>
                <a:gd name="T4" fmla="*/ 13 w 20"/>
                <a:gd name="T5" fmla="*/ 2 h 2"/>
                <a:gd name="T6" fmla="*/ 13 w 20"/>
                <a:gd name="T7" fmla="*/ 2 h 2"/>
                <a:gd name="T8" fmla="*/ 10 w 20"/>
                <a:gd name="T9" fmla="*/ 2 h 2"/>
                <a:gd name="T10" fmla="*/ 7 w 20"/>
                <a:gd name="T11" fmla="*/ 2 h 2"/>
                <a:gd name="T12" fmla="*/ 2 w 20"/>
                <a:gd name="T13" fmla="*/ 2 h 2"/>
                <a:gd name="T14" fmla="*/ 0 w 20"/>
                <a:gd name="T15" fmla="*/ 2 h 2"/>
                <a:gd name="T16" fmla="*/ 0 w 20"/>
                <a:gd name="T17" fmla="*/ 2 h 2"/>
                <a:gd name="T18" fmla="*/ 2 w 20"/>
                <a:gd name="T19" fmla="*/ 2 h 2"/>
                <a:gd name="T20" fmla="*/ 7 w 20"/>
                <a:gd name="T21" fmla="*/ 2 h 2"/>
                <a:gd name="T22" fmla="*/ 10 w 20"/>
                <a:gd name="T23" fmla="*/ 2 h 2"/>
                <a:gd name="T24" fmla="*/ 13 w 20"/>
                <a:gd name="T25" fmla="*/ 0 h 2"/>
                <a:gd name="T26" fmla="*/ 13 w 20"/>
                <a:gd name="T27" fmla="*/ 0 h 2"/>
                <a:gd name="T28" fmla="*/ 15 w 20"/>
                <a:gd name="T29" fmla="*/ 0 h 2"/>
                <a:gd name="T30" fmla="*/ 17 w 20"/>
                <a:gd name="T31" fmla="*/ 0 h 2"/>
                <a:gd name="T32" fmla="*/ 20 w 20"/>
                <a:gd name="T33" fmla="*/ 0 h 2"/>
                <a:gd name="T34" fmla="*/ 20 w 20"/>
                <a:gd name="T35" fmla="*/ 2 h 2"/>
                <a:gd name="T36" fmla="*/ 17 w 20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">
                  <a:moveTo>
                    <a:pt x="17" y="2"/>
                  </a:move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D4262D9F-D59A-0177-64C9-6625133FF298}"/>
                </a:ext>
              </a:extLst>
            </p:cNvPr>
            <p:cNvSpPr/>
            <p:nvPr/>
          </p:nvSpPr>
          <p:spPr bwMode="auto">
            <a:xfrm>
              <a:off x="11433740" y="5138823"/>
              <a:ext cx="78642" cy="0"/>
            </a:xfrm>
            <a:custGeom>
              <a:avLst/>
              <a:gdLst>
                <a:gd name="T0" fmla="*/ 0 w 18"/>
                <a:gd name="T1" fmla="*/ 2 w 18"/>
                <a:gd name="T2" fmla="*/ 15 w 18"/>
                <a:gd name="T3" fmla="*/ 18 w 18"/>
                <a:gd name="T4" fmla="*/ 18 w 18"/>
                <a:gd name="T5" fmla="*/ 15 w 18"/>
                <a:gd name="T6" fmla="*/ 4 w 18"/>
                <a:gd name="T7" fmla="*/ 0 w 18"/>
                <a:gd name="T8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B618388D-351A-F196-FA0F-8E8A5CDDF0B7}"/>
                </a:ext>
              </a:extLst>
            </p:cNvPr>
            <p:cNvSpPr/>
            <p:nvPr/>
          </p:nvSpPr>
          <p:spPr bwMode="auto">
            <a:xfrm>
              <a:off x="11542966" y="5138823"/>
              <a:ext cx="83011" cy="0"/>
            </a:xfrm>
            <a:custGeom>
              <a:avLst/>
              <a:gdLst>
                <a:gd name="T0" fmla="*/ 19 w 19"/>
                <a:gd name="T1" fmla="*/ 10 w 19"/>
                <a:gd name="T2" fmla="*/ 5 w 19"/>
                <a:gd name="T3" fmla="*/ 0 w 19"/>
                <a:gd name="T4" fmla="*/ 0 w 19"/>
                <a:gd name="T5" fmla="*/ 5 w 19"/>
                <a:gd name="T6" fmla="*/ 10 w 19"/>
                <a:gd name="T7" fmla="*/ 19 w 19"/>
                <a:gd name="T8" fmla="*/ 19 w 19"/>
                <a:gd name="T9" fmla="*/ 19 w 19"/>
                <a:gd name="T10" fmla="*/ 19 w 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</a:cxnLst>
              <a:rect l="0" t="0" r="r" b="b"/>
              <a:pathLst>
                <a:path w="19">
                  <a:moveTo>
                    <a:pt x="19" y="0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4" name="任意多边形: 形状 603">
              <a:extLst>
                <a:ext uri="{FF2B5EF4-FFF2-40B4-BE49-F238E27FC236}">
                  <a16:creationId xmlns:a16="http://schemas.microsoft.com/office/drawing/2014/main" id="{C7D1722B-19EA-991C-6E96-6D9F17A8D2FF}"/>
                </a:ext>
              </a:extLst>
            </p:cNvPr>
            <p:cNvSpPr/>
            <p:nvPr/>
          </p:nvSpPr>
          <p:spPr bwMode="auto">
            <a:xfrm>
              <a:off x="11416264" y="5317953"/>
              <a:ext cx="126702" cy="34952"/>
            </a:xfrm>
            <a:custGeom>
              <a:avLst/>
              <a:gdLst>
                <a:gd name="T0" fmla="*/ 0 w 18"/>
                <a:gd name="T1" fmla="*/ 0 h 5"/>
                <a:gd name="T2" fmla="*/ 1 w 18"/>
                <a:gd name="T3" fmla="*/ 0 h 5"/>
                <a:gd name="T4" fmla="*/ 3 w 18"/>
                <a:gd name="T5" fmla="*/ 0 h 5"/>
                <a:gd name="T6" fmla="*/ 7 w 18"/>
                <a:gd name="T7" fmla="*/ 0 h 5"/>
                <a:gd name="T8" fmla="*/ 8 w 18"/>
                <a:gd name="T9" fmla="*/ 0 h 5"/>
                <a:gd name="T10" fmla="*/ 10 w 18"/>
                <a:gd name="T11" fmla="*/ 0 h 5"/>
                <a:gd name="T12" fmla="*/ 12 w 18"/>
                <a:gd name="T13" fmla="*/ 0 h 5"/>
                <a:gd name="T14" fmla="*/ 14 w 18"/>
                <a:gd name="T15" fmla="*/ 0 h 5"/>
                <a:gd name="T16" fmla="*/ 17 w 18"/>
                <a:gd name="T17" fmla="*/ 0 h 5"/>
                <a:gd name="T18" fmla="*/ 18 w 18"/>
                <a:gd name="T19" fmla="*/ 0 h 5"/>
                <a:gd name="T20" fmla="*/ 18 w 18"/>
                <a:gd name="T21" fmla="*/ 1 h 5"/>
                <a:gd name="T22" fmla="*/ 18 w 18"/>
                <a:gd name="T23" fmla="*/ 4 h 5"/>
                <a:gd name="T24" fmla="*/ 18 w 18"/>
                <a:gd name="T25" fmla="*/ 4 h 5"/>
                <a:gd name="T26" fmla="*/ 17 w 18"/>
                <a:gd name="T27" fmla="*/ 4 h 5"/>
                <a:gd name="T28" fmla="*/ 14 w 18"/>
                <a:gd name="T29" fmla="*/ 5 h 5"/>
                <a:gd name="T30" fmla="*/ 12 w 18"/>
                <a:gd name="T31" fmla="*/ 5 h 5"/>
                <a:gd name="T32" fmla="*/ 11 w 18"/>
                <a:gd name="T33" fmla="*/ 5 h 5"/>
                <a:gd name="T34" fmla="*/ 8 w 18"/>
                <a:gd name="T35" fmla="*/ 5 h 5"/>
                <a:gd name="T36" fmla="*/ 5 w 18"/>
                <a:gd name="T37" fmla="*/ 5 h 5"/>
                <a:gd name="T38" fmla="*/ 2 w 18"/>
                <a:gd name="T39" fmla="*/ 5 h 5"/>
                <a:gd name="T40" fmla="*/ 1 w 18"/>
                <a:gd name="T41" fmla="*/ 5 h 5"/>
                <a:gd name="T42" fmla="*/ 0 w 18"/>
                <a:gd name="T43" fmla="*/ 5 h 5"/>
                <a:gd name="T44" fmla="*/ 0 w 18"/>
                <a:gd name="T45" fmla="*/ 5 h 5"/>
                <a:gd name="T46" fmla="*/ 0 w 18"/>
                <a:gd name="T47" fmla="*/ 4 h 5"/>
                <a:gd name="T48" fmla="*/ 0 w 18"/>
                <a:gd name="T49" fmla="*/ 4 h 5"/>
                <a:gd name="T50" fmla="*/ 0 w 18"/>
                <a:gd name="T51" fmla="*/ 3 h 5"/>
                <a:gd name="T52" fmla="*/ 0 w 18"/>
                <a:gd name="T5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5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5" name="任意多边形: 形状 604">
              <a:extLst>
                <a:ext uri="{FF2B5EF4-FFF2-40B4-BE49-F238E27FC236}">
                  <a16:creationId xmlns:a16="http://schemas.microsoft.com/office/drawing/2014/main" id="{69202956-C603-1CFA-8B77-BD9158CE39B2}"/>
                </a:ext>
              </a:extLst>
            </p:cNvPr>
            <p:cNvSpPr/>
            <p:nvPr/>
          </p:nvSpPr>
          <p:spPr bwMode="auto">
            <a:xfrm>
              <a:off x="11577918" y="5366012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6 w 26"/>
                <a:gd name="T3" fmla="*/ 10 h 10"/>
                <a:gd name="T4" fmla="*/ 26 w 26"/>
                <a:gd name="T5" fmla="*/ 10 h 10"/>
                <a:gd name="T6" fmla="*/ 23 w 26"/>
                <a:gd name="T7" fmla="*/ 10 h 10"/>
                <a:gd name="T8" fmla="*/ 21 w 26"/>
                <a:gd name="T9" fmla="*/ 10 h 10"/>
                <a:gd name="T10" fmla="*/ 19 w 26"/>
                <a:gd name="T11" fmla="*/ 10 h 10"/>
                <a:gd name="T12" fmla="*/ 19 w 26"/>
                <a:gd name="T13" fmla="*/ 10 h 10"/>
                <a:gd name="T14" fmla="*/ 18 w 26"/>
                <a:gd name="T15" fmla="*/ 10 h 10"/>
                <a:gd name="T16" fmla="*/ 13 w 26"/>
                <a:gd name="T17" fmla="*/ 10 h 10"/>
                <a:gd name="T18" fmla="*/ 8 w 26"/>
                <a:gd name="T19" fmla="*/ 10 h 10"/>
                <a:gd name="T20" fmla="*/ 5 w 26"/>
                <a:gd name="T21" fmla="*/ 10 h 10"/>
                <a:gd name="T22" fmla="*/ 2 w 26"/>
                <a:gd name="T23" fmla="*/ 10 h 10"/>
                <a:gd name="T24" fmla="*/ 0 w 26"/>
                <a:gd name="T25" fmla="*/ 10 h 10"/>
                <a:gd name="T26" fmla="*/ 0 w 26"/>
                <a:gd name="T27" fmla="*/ 10 h 10"/>
                <a:gd name="T28" fmla="*/ 2 w 26"/>
                <a:gd name="T29" fmla="*/ 9 h 10"/>
                <a:gd name="T30" fmla="*/ 5 w 26"/>
                <a:gd name="T31" fmla="*/ 7 h 10"/>
                <a:gd name="T32" fmla="*/ 6 w 26"/>
                <a:gd name="T33" fmla="*/ 5 h 10"/>
                <a:gd name="T34" fmla="*/ 10 w 26"/>
                <a:gd name="T35" fmla="*/ 2 h 10"/>
                <a:gd name="T36" fmla="*/ 10 w 26"/>
                <a:gd name="T37" fmla="*/ 2 h 10"/>
                <a:gd name="T38" fmla="*/ 11 w 26"/>
                <a:gd name="T39" fmla="*/ 2 h 10"/>
                <a:gd name="T40" fmla="*/ 11 w 26"/>
                <a:gd name="T41" fmla="*/ 0 h 10"/>
                <a:gd name="T42" fmla="*/ 11 w 26"/>
                <a:gd name="T43" fmla="*/ 0 h 10"/>
                <a:gd name="T44" fmla="*/ 16 w 26"/>
                <a:gd name="T45" fmla="*/ 4 h 10"/>
                <a:gd name="T46" fmla="*/ 26 w 26"/>
                <a:gd name="T4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7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6" name="任意多边形: 形状 605">
              <a:extLst>
                <a:ext uri="{FF2B5EF4-FFF2-40B4-BE49-F238E27FC236}">
                  <a16:creationId xmlns:a16="http://schemas.microsoft.com/office/drawing/2014/main" id="{306F0470-AE28-0409-79F2-6068BB69FA80}"/>
                </a:ext>
              </a:extLst>
            </p:cNvPr>
            <p:cNvSpPr/>
            <p:nvPr/>
          </p:nvSpPr>
          <p:spPr bwMode="auto">
            <a:xfrm>
              <a:off x="11625977" y="5601940"/>
              <a:ext cx="157285" cy="52428"/>
            </a:xfrm>
            <a:custGeom>
              <a:avLst/>
              <a:gdLst>
                <a:gd name="T0" fmla="*/ 36 w 36"/>
                <a:gd name="T1" fmla="*/ 10 h 12"/>
                <a:gd name="T2" fmla="*/ 36 w 36"/>
                <a:gd name="T3" fmla="*/ 10 h 12"/>
                <a:gd name="T4" fmla="*/ 36 w 36"/>
                <a:gd name="T5" fmla="*/ 10 h 12"/>
                <a:gd name="T6" fmla="*/ 33 w 36"/>
                <a:gd name="T7" fmla="*/ 10 h 12"/>
                <a:gd name="T8" fmla="*/ 28 w 36"/>
                <a:gd name="T9" fmla="*/ 10 h 12"/>
                <a:gd name="T10" fmla="*/ 26 w 36"/>
                <a:gd name="T11" fmla="*/ 12 h 12"/>
                <a:gd name="T12" fmla="*/ 25 w 36"/>
                <a:gd name="T13" fmla="*/ 12 h 12"/>
                <a:gd name="T14" fmla="*/ 23 w 36"/>
                <a:gd name="T15" fmla="*/ 12 h 12"/>
                <a:gd name="T16" fmla="*/ 20 w 36"/>
                <a:gd name="T17" fmla="*/ 12 h 12"/>
                <a:gd name="T18" fmla="*/ 17 w 36"/>
                <a:gd name="T19" fmla="*/ 12 h 12"/>
                <a:gd name="T20" fmla="*/ 13 w 36"/>
                <a:gd name="T21" fmla="*/ 12 h 12"/>
                <a:gd name="T22" fmla="*/ 10 w 36"/>
                <a:gd name="T23" fmla="*/ 12 h 12"/>
                <a:gd name="T24" fmla="*/ 7 w 36"/>
                <a:gd name="T25" fmla="*/ 12 h 12"/>
                <a:gd name="T26" fmla="*/ 4 w 36"/>
                <a:gd name="T27" fmla="*/ 12 h 12"/>
                <a:gd name="T28" fmla="*/ 0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2 w 36"/>
                <a:gd name="T35" fmla="*/ 10 h 12"/>
                <a:gd name="T36" fmla="*/ 4 w 36"/>
                <a:gd name="T37" fmla="*/ 9 h 12"/>
                <a:gd name="T38" fmla="*/ 5 w 36"/>
                <a:gd name="T39" fmla="*/ 7 h 12"/>
                <a:gd name="T40" fmla="*/ 7 w 36"/>
                <a:gd name="T41" fmla="*/ 5 h 12"/>
                <a:gd name="T42" fmla="*/ 10 w 36"/>
                <a:gd name="T43" fmla="*/ 4 h 12"/>
                <a:gd name="T44" fmla="*/ 10 w 36"/>
                <a:gd name="T45" fmla="*/ 4 h 12"/>
                <a:gd name="T46" fmla="*/ 13 w 36"/>
                <a:gd name="T47" fmla="*/ 2 h 12"/>
                <a:gd name="T48" fmla="*/ 13 w 36"/>
                <a:gd name="T49" fmla="*/ 0 h 12"/>
                <a:gd name="T50" fmla="*/ 15 w 36"/>
                <a:gd name="T51" fmla="*/ 0 h 12"/>
                <a:gd name="T52" fmla="*/ 15 w 36"/>
                <a:gd name="T53" fmla="*/ 0 h 12"/>
                <a:gd name="T54" fmla="*/ 18 w 36"/>
                <a:gd name="T55" fmla="*/ 2 h 12"/>
                <a:gd name="T56" fmla="*/ 30 w 36"/>
                <a:gd name="T57" fmla="*/ 7 h 12"/>
                <a:gd name="T58" fmla="*/ 36 w 36"/>
                <a:gd name="T5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2">
                  <a:moveTo>
                    <a:pt x="36" y="10"/>
                  </a:moveTo>
                  <a:lnTo>
                    <a:pt x="36" y="10"/>
                  </a:lnTo>
                  <a:lnTo>
                    <a:pt x="36" y="10"/>
                  </a:lnTo>
                  <a:lnTo>
                    <a:pt x="33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30" y="7"/>
                  </a:lnTo>
                  <a:lnTo>
                    <a:pt x="3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7" name="任意多边形: 形状 606">
              <a:extLst>
                <a:ext uri="{FF2B5EF4-FFF2-40B4-BE49-F238E27FC236}">
                  <a16:creationId xmlns:a16="http://schemas.microsoft.com/office/drawing/2014/main" id="{2A5B04DC-E21C-0F23-DACF-A13945438775}"/>
                </a:ext>
              </a:extLst>
            </p:cNvPr>
            <p:cNvSpPr/>
            <p:nvPr/>
          </p:nvSpPr>
          <p:spPr bwMode="auto">
            <a:xfrm>
              <a:off x="11634715" y="5658737"/>
              <a:ext cx="161654" cy="43690"/>
            </a:xfrm>
            <a:custGeom>
              <a:avLst/>
              <a:gdLst>
                <a:gd name="T0" fmla="*/ 36 w 37"/>
                <a:gd name="T1" fmla="*/ 2 h 10"/>
                <a:gd name="T2" fmla="*/ 32 w 37"/>
                <a:gd name="T3" fmla="*/ 4 h 10"/>
                <a:gd name="T4" fmla="*/ 31 w 37"/>
                <a:gd name="T5" fmla="*/ 5 h 10"/>
                <a:gd name="T6" fmla="*/ 31 w 37"/>
                <a:gd name="T7" fmla="*/ 5 h 10"/>
                <a:gd name="T8" fmla="*/ 29 w 37"/>
                <a:gd name="T9" fmla="*/ 5 h 10"/>
                <a:gd name="T10" fmla="*/ 28 w 37"/>
                <a:gd name="T11" fmla="*/ 7 h 10"/>
                <a:gd name="T12" fmla="*/ 26 w 37"/>
                <a:gd name="T13" fmla="*/ 9 h 10"/>
                <a:gd name="T14" fmla="*/ 24 w 37"/>
                <a:gd name="T15" fmla="*/ 10 h 10"/>
                <a:gd name="T16" fmla="*/ 24 w 37"/>
                <a:gd name="T17" fmla="*/ 10 h 10"/>
                <a:gd name="T18" fmla="*/ 21 w 37"/>
                <a:gd name="T19" fmla="*/ 10 h 10"/>
                <a:gd name="T20" fmla="*/ 19 w 37"/>
                <a:gd name="T21" fmla="*/ 10 h 10"/>
                <a:gd name="T22" fmla="*/ 16 w 37"/>
                <a:gd name="T23" fmla="*/ 9 h 10"/>
                <a:gd name="T24" fmla="*/ 10 w 37"/>
                <a:gd name="T25" fmla="*/ 5 h 10"/>
                <a:gd name="T26" fmla="*/ 3 w 37"/>
                <a:gd name="T27" fmla="*/ 2 h 10"/>
                <a:gd name="T28" fmla="*/ 0 w 37"/>
                <a:gd name="T29" fmla="*/ 2 h 10"/>
                <a:gd name="T30" fmla="*/ 0 w 37"/>
                <a:gd name="T31" fmla="*/ 2 h 10"/>
                <a:gd name="T32" fmla="*/ 0 w 37"/>
                <a:gd name="T33" fmla="*/ 2 h 10"/>
                <a:gd name="T34" fmla="*/ 2 w 37"/>
                <a:gd name="T35" fmla="*/ 2 h 10"/>
                <a:gd name="T36" fmla="*/ 5 w 37"/>
                <a:gd name="T37" fmla="*/ 2 h 10"/>
                <a:gd name="T38" fmla="*/ 8 w 37"/>
                <a:gd name="T39" fmla="*/ 2 h 10"/>
                <a:gd name="T40" fmla="*/ 11 w 37"/>
                <a:gd name="T41" fmla="*/ 2 h 10"/>
                <a:gd name="T42" fmla="*/ 15 w 37"/>
                <a:gd name="T43" fmla="*/ 0 h 10"/>
                <a:gd name="T44" fmla="*/ 18 w 37"/>
                <a:gd name="T45" fmla="*/ 0 h 10"/>
                <a:gd name="T46" fmla="*/ 21 w 37"/>
                <a:gd name="T47" fmla="*/ 0 h 10"/>
                <a:gd name="T48" fmla="*/ 24 w 37"/>
                <a:gd name="T49" fmla="*/ 0 h 10"/>
                <a:gd name="T50" fmla="*/ 26 w 37"/>
                <a:gd name="T51" fmla="*/ 0 h 10"/>
                <a:gd name="T52" fmla="*/ 28 w 37"/>
                <a:gd name="T53" fmla="*/ 0 h 10"/>
                <a:gd name="T54" fmla="*/ 29 w 37"/>
                <a:gd name="T55" fmla="*/ 0 h 10"/>
                <a:gd name="T56" fmla="*/ 34 w 37"/>
                <a:gd name="T57" fmla="*/ 0 h 10"/>
                <a:gd name="T58" fmla="*/ 37 w 37"/>
                <a:gd name="T59" fmla="*/ 0 h 10"/>
                <a:gd name="T60" fmla="*/ 36 w 37"/>
                <a:gd name="T6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10">
                  <a:moveTo>
                    <a:pt x="36" y="2"/>
                  </a:moveTo>
                  <a:lnTo>
                    <a:pt x="32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8" y="7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6" y="9"/>
                  </a:lnTo>
                  <a:lnTo>
                    <a:pt x="10" y="5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8" name="任意多边形: 形状 607">
              <a:extLst>
                <a:ext uri="{FF2B5EF4-FFF2-40B4-BE49-F238E27FC236}">
                  <a16:creationId xmlns:a16="http://schemas.microsoft.com/office/drawing/2014/main" id="{B01B2752-A475-6138-12F6-3D1C5B44B55E}"/>
                </a:ext>
              </a:extLst>
            </p:cNvPr>
            <p:cNvSpPr/>
            <p:nvPr/>
          </p:nvSpPr>
          <p:spPr bwMode="auto">
            <a:xfrm>
              <a:off x="11792000" y="5719903"/>
              <a:ext cx="21845" cy="17476"/>
            </a:xfrm>
            <a:custGeom>
              <a:avLst/>
              <a:gdLst>
                <a:gd name="T0" fmla="*/ 0 w 5"/>
                <a:gd name="T1" fmla="*/ 0 h 4"/>
                <a:gd name="T2" fmla="*/ 1 w 5"/>
                <a:gd name="T3" fmla="*/ 0 h 4"/>
                <a:gd name="T4" fmla="*/ 3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5 w 5"/>
                <a:gd name="T11" fmla="*/ 0 h 4"/>
                <a:gd name="T12" fmla="*/ 5 w 5"/>
                <a:gd name="T13" fmla="*/ 1 h 4"/>
                <a:gd name="T14" fmla="*/ 3 w 5"/>
                <a:gd name="T15" fmla="*/ 1 h 4"/>
                <a:gd name="T16" fmla="*/ 3 w 5"/>
                <a:gd name="T17" fmla="*/ 4 h 4"/>
                <a:gd name="T18" fmla="*/ 3 w 5"/>
                <a:gd name="T19" fmla="*/ 4 h 4"/>
                <a:gd name="T20" fmla="*/ 1 w 5"/>
                <a:gd name="T21" fmla="*/ 3 h 4"/>
                <a:gd name="T22" fmla="*/ 0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9" name="任意多边形: 形状 608">
              <a:extLst>
                <a:ext uri="{FF2B5EF4-FFF2-40B4-BE49-F238E27FC236}">
                  <a16:creationId xmlns:a16="http://schemas.microsoft.com/office/drawing/2014/main" id="{9E57CE1C-86CC-5D15-2560-740ADD761526}"/>
                </a:ext>
              </a:extLst>
            </p:cNvPr>
            <p:cNvSpPr/>
            <p:nvPr/>
          </p:nvSpPr>
          <p:spPr bwMode="auto">
            <a:xfrm>
              <a:off x="11840059" y="5776701"/>
              <a:ext cx="13107" cy="4369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1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1 h 1"/>
                <a:gd name="T10" fmla="*/ 2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0" name="任意多边形: 形状 609">
              <a:extLst>
                <a:ext uri="{FF2B5EF4-FFF2-40B4-BE49-F238E27FC236}">
                  <a16:creationId xmlns:a16="http://schemas.microsoft.com/office/drawing/2014/main" id="{302964C1-E83B-8E13-1DCE-0BD95050EC90}"/>
                </a:ext>
              </a:extLst>
            </p:cNvPr>
            <p:cNvSpPr/>
            <p:nvPr/>
          </p:nvSpPr>
          <p:spPr bwMode="auto">
            <a:xfrm>
              <a:off x="11818214" y="5767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1" name="任意多边形: 形状 610">
              <a:extLst>
                <a:ext uri="{FF2B5EF4-FFF2-40B4-BE49-F238E27FC236}">
                  <a16:creationId xmlns:a16="http://schemas.microsoft.com/office/drawing/2014/main" id="{AE11ED7D-88DE-A2B2-DE41-BC0617FE4BA8}"/>
                </a:ext>
              </a:extLst>
            </p:cNvPr>
            <p:cNvSpPr/>
            <p:nvPr/>
          </p:nvSpPr>
          <p:spPr bwMode="auto">
            <a:xfrm>
              <a:off x="11813845" y="5811653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1 w 3"/>
                <a:gd name="T5" fmla="*/ 6 h 6"/>
                <a:gd name="T6" fmla="*/ 0 w 3"/>
                <a:gd name="T7" fmla="*/ 3 h 6"/>
                <a:gd name="T8" fmla="*/ 0 w 3"/>
                <a:gd name="T9" fmla="*/ 3 h 6"/>
                <a:gd name="T10" fmla="*/ 1 w 3"/>
                <a:gd name="T11" fmla="*/ 1 h 6"/>
                <a:gd name="T12" fmla="*/ 1 w 3"/>
                <a:gd name="T13" fmla="*/ 0 h 6"/>
                <a:gd name="T14" fmla="*/ 3 w 3"/>
                <a:gd name="T15" fmla="*/ 1 h 6"/>
                <a:gd name="T16" fmla="*/ 3 w 3"/>
                <a:gd name="T17" fmla="*/ 5 h 6"/>
                <a:gd name="T18" fmla="*/ 3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2" name="任意多边形: 形状 611">
              <a:extLst>
                <a:ext uri="{FF2B5EF4-FFF2-40B4-BE49-F238E27FC236}">
                  <a16:creationId xmlns:a16="http://schemas.microsoft.com/office/drawing/2014/main" id="{27C0F3BF-81FF-5AD7-CA77-403A7BFA14C5}"/>
                </a:ext>
              </a:extLst>
            </p:cNvPr>
            <p:cNvSpPr/>
            <p:nvPr/>
          </p:nvSpPr>
          <p:spPr bwMode="auto">
            <a:xfrm>
              <a:off x="11158491" y="5894664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2 w 3"/>
                <a:gd name="T3" fmla="*/ 2 h 7"/>
                <a:gd name="T4" fmla="*/ 3 w 3"/>
                <a:gd name="T5" fmla="*/ 0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2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5 h 7"/>
                <a:gd name="T18" fmla="*/ 0 w 3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3" name="任意多边形: 形状 612">
              <a:extLst>
                <a:ext uri="{FF2B5EF4-FFF2-40B4-BE49-F238E27FC236}">
                  <a16:creationId xmlns:a16="http://schemas.microsoft.com/office/drawing/2014/main" id="{BDF650A4-434A-1BF4-0478-17F48087E06D}"/>
                </a:ext>
              </a:extLst>
            </p:cNvPr>
            <p:cNvSpPr/>
            <p:nvPr/>
          </p:nvSpPr>
          <p:spPr bwMode="auto">
            <a:xfrm>
              <a:off x="11280824" y="5816022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1 w 3"/>
                <a:gd name="T3" fmla="*/ 4 h 7"/>
                <a:gd name="T4" fmla="*/ 1 w 3"/>
                <a:gd name="T5" fmla="*/ 2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0 h 7"/>
                <a:gd name="T12" fmla="*/ 3 w 3"/>
                <a:gd name="T13" fmla="*/ 0 h 7"/>
                <a:gd name="T14" fmla="*/ 3 w 3"/>
                <a:gd name="T15" fmla="*/ 2 h 7"/>
                <a:gd name="T16" fmla="*/ 3 w 3"/>
                <a:gd name="T17" fmla="*/ 4 h 7"/>
                <a:gd name="T18" fmla="*/ 3 w 3"/>
                <a:gd name="T19" fmla="*/ 5 h 7"/>
                <a:gd name="T20" fmla="*/ 3 w 3"/>
                <a:gd name="T21" fmla="*/ 7 h 7"/>
                <a:gd name="T22" fmla="*/ 3 w 3"/>
                <a:gd name="T23" fmla="*/ 7 h 7"/>
                <a:gd name="T24" fmla="*/ 0 w 3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4" name="任意多边形: 形状 613">
              <a:extLst>
                <a:ext uri="{FF2B5EF4-FFF2-40B4-BE49-F238E27FC236}">
                  <a16:creationId xmlns:a16="http://schemas.microsoft.com/office/drawing/2014/main" id="{82562920-8327-9E09-DD8B-A0470715AAB8}"/>
                </a:ext>
              </a:extLst>
            </p:cNvPr>
            <p:cNvSpPr/>
            <p:nvPr/>
          </p:nvSpPr>
          <p:spPr bwMode="auto">
            <a:xfrm>
              <a:off x="1130703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2 h 7"/>
                <a:gd name="T4" fmla="*/ 0 w 2"/>
                <a:gd name="T5" fmla="*/ 0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4 h 7"/>
                <a:gd name="T12" fmla="*/ 2 w 2"/>
                <a:gd name="T13" fmla="*/ 5 h 7"/>
                <a:gd name="T14" fmla="*/ 2 w 2"/>
                <a:gd name="T15" fmla="*/ 5 h 7"/>
                <a:gd name="T16" fmla="*/ 0 w 2"/>
                <a:gd name="T17" fmla="*/ 7 h 7"/>
                <a:gd name="T18" fmla="*/ 0 w 2"/>
                <a:gd name="T19" fmla="*/ 7 h 7"/>
                <a:gd name="T20" fmla="*/ 0 w 2"/>
                <a:gd name="T21" fmla="*/ 7 h 7"/>
                <a:gd name="T22" fmla="*/ 0 w 2"/>
                <a:gd name="T23" fmla="*/ 5 h 7"/>
                <a:gd name="T24" fmla="*/ 0 w 2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5" name="任意多边形: 形状 614">
              <a:extLst>
                <a:ext uri="{FF2B5EF4-FFF2-40B4-BE49-F238E27FC236}">
                  <a16:creationId xmlns:a16="http://schemas.microsoft.com/office/drawing/2014/main" id="{0C1E9204-E9C5-4FF4-48AA-BB1AEBB5BA25}"/>
                </a:ext>
              </a:extLst>
            </p:cNvPr>
            <p:cNvSpPr/>
            <p:nvPr/>
          </p:nvSpPr>
          <p:spPr bwMode="auto">
            <a:xfrm>
              <a:off x="11307038" y="5724272"/>
              <a:ext cx="30583" cy="21845"/>
            </a:xfrm>
            <a:custGeom>
              <a:avLst/>
              <a:gdLst>
                <a:gd name="T0" fmla="*/ 0 w 7"/>
                <a:gd name="T1" fmla="*/ 0 h 5"/>
                <a:gd name="T2" fmla="*/ 3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5 w 7"/>
                <a:gd name="T13" fmla="*/ 3 h 5"/>
                <a:gd name="T14" fmla="*/ 3 w 7"/>
                <a:gd name="T15" fmla="*/ 5 h 5"/>
                <a:gd name="T16" fmla="*/ 2 w 7"/>
                <a:gd name="T17" fmla="*/ 2 h 5"/>
                <a:gd name="T18" fmla="*/ 0 w 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6" name="任意多边形: 形状 615">
              <a:extLst>
                <a:ext uri="{FF2B5EF4-FFF2-40B4-BE49-F238E27FC236}">
                  <a16:creationId xmlns:a16="http://schemas.microsoft.com/office/drawing/2014/main" id="{BED6702A-E883-A5E3-F934-A04C96B7A0E0}"/>
                </a:ext>
              </a:extLst>
            </p:cNvPr>
            <p:cNvSpPr/>
            <p:nvPr/>
          </p:nvSpPr>
          <p:spPr bwMode="auto">
            <a:xfrm>
              <a:off x="11385681" y="5737379"/>
              <a:ext cx="13107" cy="39321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4 h 9"/>
                <a:gd name="T4" fmla="*/ 2 w 3"/>
                <a:gd name="T5" fmla="*/ 2 h 9"/>
                <a:gd name="T6" fmla="*/ 2 w 3"/>
                <a:gd name="T7" fmla="*/ 2 h 9"/>
                <a:gd name="T8" fmla="*/ 2 w 3"/>
                <a:gd name="T9" fmla="*/ 0 h 9"/>
                <a:gd name="T10" fmla="*/ 3 w 3"/>
                <a:gd name="T11" fmla="*/ 0 h 9"/>
                <a:gd name="T12" fmla="*/ 3 w 3"/>
                <a:gd name="T13" fmla="*/ 0 h 9"/>
                <a:gd name="T14" fmla="*/ 3 w 3"/>
                <a:gd name="T15" fmla="*/ 4 h 9"/>
                <a:gd name="T16" fmla="*/ 3 w 3"/>
                <a:gd name="T17" fmla="*/ 4 h 9"/>
                <a:gd name="T18" fmla="*/ 3 w 3"/>
                <a:gd name="T19" fmla="*/ 5 h 9"/>
                <a:gd name="T20" fmla="*/ 3 w 3"/>
                <a:gd name="T21" fmla="*/ 7 h 9"/>
                <a:gd name="T22" fmla="*/ 3 w 3"/>
                <a:gd name="T23" fmla="*/ 9 h 9"/>
                <a:gd name="T24" fmla="*/ 2 w 3"/>
                <a:gd name="T25" fmla="*/ 5 h 9"/>
                <a:gd name="T26" fmla="*/ 0 w 3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7" name="任意多边形: 形状 616">
              <a:extLst>
                <a:ext uri="{FF2B5EF4-FFF2-40B4-BE49-F238E27FC236}">
                  <a16:creationId xmlns:a16="http://schemas.microsoft.com/office/drawing/2014/main" id="{C39CAD06-FC48-F919-DE68-2B062074061E}"/>
                </a:ext>
              </a:extLst>
            </p:cNvPr>
            <p:cNvSpPr/>
            <p:nvPr/>
          </p:nvSpPr>
          <p:spPr bwMode="auto">
            <a:xfrm>
              <a:off x="11416264" y="5737379"/>
              <a:ext cx="4369" cy="39321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4 h 9"/>
                <a:gd name="T4" fmla="*/ 1 w 1"/>
                <a:gd name="T5" fmla="*/ 4 h 9"/>
                <a:gd name="T6" fmla="*/ 1 w 1"/>
                <a:gd name="T7" fmla="*/ 5 h 9"/>
                <a:gd name="T8" fmla="*/ 0 w 1"/>
                <a:gd name="T9" fmla="*/ 7 h 9"/>
                <a:gd name="T10" fmla="*/ 0 w 1"/>
                <a:gd name="T11" fmla="*/ 7 h 9"/>
                <a:gd name="T12" fmla="*/ 0 w 1"/>
                <a:gd name="T13" fmla="*/ 9 h 9"/>
                <a:gd name="T14" fmla="*/ 0 w 1"/>
                <a:gd name="T15" fmla="*/ 7 h 9"/>
                <a:gd name="T16" fmla="*/ 0 w 1"/>
                <a:gd name="T17" fmla="*/ 7 h 9"/>
                <a:gd name="T18" fmla="*/ 0 w 1"/>
                <a:gd name="T19" fmla="*/ 4 h 9"/>
                <a:gd name="T20" fmla="*/ 0 w 1"/>
                <a:gd name="T21" fmla="*/ 2 h 9"/>
                <a:gd name="T22" fmla="*/ 0 w 1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8" name="任意多边形: 形状 617">
              <a:extLst>
                <a:ext uri="{FF2B5EF4-FFF2-40B4-BE49-F238E27FC236}">
                  <a16:creationId xmlns:a16="http://schemas.microsoft.com/office/drawing/2014/main" id="{184C3324-1302-6C29-CE88-61A6ADF52B10}"/>
                </a:ext>
              </a:extLst>
            </p:cNvPr>
            <p:cNvSpPr/>
            <p:nvPr/>
          </p:nvSpPr>
          <p:spPr bwMode="auto">
            <a:xfrm>
              <a:off x="11490537" y="5811653"/>
              <a:ext cx="17476" cy="34952"/>
            </a:xfrm>
            <a:custGeom>
              <a:avLst/>
              <a:gdLst>
                <a:gd name="T0" fmla="*/ 0 w 4"/>
                <a:gd name="T1" fmla="*/ 5 h 8"/>
                <a:gd name="T2" fmla="*/ 0 w 4"/>
                <a:gd name="T3" fmla="*/ 3 h 8"/>
                <a:gd name="T4" fmla="*/ 2 w 4"/>
                <a:gd name="T5" fmla="*/ 1 h 8"/>
                <a:gd name="T6" fmla="*/ 4 w 4"/>
                <a:gd name="T7" fmla="*/ 1 h 8"/>
                <a:gd name="T8" fmla="*/ 4 w 4"/>
                <a:gd name="T9" fmla="*/ 0 h 8"/>
                <a:gd name="T10" fmla="*/ 4 w 4"/>
                <a:gd name="T11" fmla="*/ 1 h 8"/>
                <a:gd name="T12" fmla="*/ 4 w 4"/>
                <a:gd name="T13" fmla="*/ 3 h 8"/>
                <a:gd name="T14" fmla="*/ 4 w 4"/>
                <a:gd name="T15" fmla="*/ 5 h 8"/>
                <a:gd name="T16" fmla="*/ 4 w 4"/>
                <a:gd name="T17" fmla="*/ 6 h 8"/>
                <a:gd name="T18" fmla="*/ 4 w 4"/>
                <a:gd name="T19" fmla="*/ 8 h 8"/>
                <a:gd name="T20" fmla="*/ 2 w 4"/>
                <a:gd name="T21" fmla="*/ 5 h 8"/>
                <a:gd name="T22" fmla="*/ 0 w 4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9" name="任意多边形: 形状 618">
              <a:extLst>
                <a:ext uri="{FF2B5EF4-FFF2-40B4-BE49-F238E27FC236}">
                  <a16:creationId xmlns:a16="http://schemas.microsoft.com/office/drawing/2014/main" id="{BAD7FD5A-9F6C-6515-C9D5-8063FF5562C5}"/>
                </a:ext>
              </a:extLst>
            </p:cNvPr>
            <p:cNvSpPr/>
            <p:nvPr/>
          </p:nvSpPr>
          <p:spPr bwMode="auto">
            <a:xfrm>
              <a:off x="11512382" y="5737379"/>
              <a:ext cx="17476" cy="3058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4 w 4"/>
                <a:gd name="T5" fmla="*/ 4 h 7"/>
                <a:gd name="T6" fmla="*/ 4 w 4"/>
                <a:gd name="T7" fmla="*/ 4 h 7"/>
                <a:gd name="T8" fmla="*/ 4 w 4"/>
                <a:gd name="T9" fmla="*/ 4 h 7"/>
                <a:gd name="T10" fmla="*/ 2 w 4"/>
                <a:gd name="T11" fmla="*/ 5 h 7"/>
                <a:gd name="T12" fmla="*/ 2 w 4"/>
                <a:gd name="T13" fmla="*/ 7 h 7"/>
                <a:gd name="T14" fmla="*/ 2 w 4"/>
                <a:gd name="T15" fmla="*/ 5 h 7"/>
                <a:gd name="T16" fmla="*/ 0 w 4"/>
                <a:gd name="T17" fmla="*/ 2 h 7"/>
                <a:gd name="T18" fmla="*/ 0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0" name="任意多边形: 形状 619">
              <a:extLst>
                <a:ext uri="{FF2B5EF4-FFF2-40B4-BE49-F238E27FC236}">
                  <a16:creationId xmlns:a16="http://schemas.microsoft.com/office/drawing/2014/main" id="{8522160A-4FBF-DE2C-4D61-CE8BCEA16DD0}"/>
                </a:ext>
              </a:extLst>
            </p:cNvPr>
            <p:cNvSpPr/>
            <p:nvPr/>
          </p:nvSpPr>
          <p:spPr bwMode="auto">
            <a:xfrm>
              <a:off x="11678405" y="5811653"/>
              <a:ext cx="13107" cy="34952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0 h 8"/>
                <a:gd name="T4" fmla="*/ 1 w 3"/>
                <a:gd name="T5" fmla="*/ 1 h 8"/>
                <a:gd name="T6" fmla="*/ 3 w 3"/>
                <a:gd name="T7" fmla="*/ 3 h 8"/>
                <a:gd name="T8" fmla="*/ 1 w 3"/>
                <a:gd name="T9" fmla="*/ 5 h 8"/>
                <a:gd name="T10" fmla="*/ 1 w 3"/>
                <a:gd name="T11" fmla="*/ 5 h 8"/>
                <a:gd name="T12" fmla="*/ 1 w 3"/>
                <a:gd name="T13" fmla="*/ 6 h 8"/>
                <a:gd name="T14" fmla="*/ 0 w 3"/>
                <a:gd name="T15" fmla="*/ 6 h 8"/>
                <a:gd name="T16" fmla="*/ 0 w 3"/>
                <a:gd name="T17" fmla="*/ 8 h 8"/>
                <a:gd name="T18" fmla="*/ 0 w 3"/>
                <a:gd name="T19" fmla="*/ 6 h 8"/>
                <a:gd name="T20" fmla="*/ 0 w 3"/>
                <a:gd name="T21" fmla="*/ 5 h 8"/>
                <a:gd name="T22" fmla="*/ 0 w 3"/>
                <a:gd name="T23" fmla="*/ 3 h 8"/>
                <a:gd name="T24" fmla="*/ 0 w 3"/>
                <a:gd name="T25" fmla="*/ 1 h 8"/>
                <a:gd name="T26" fmla="*/ 0 w 3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1" name="任意多边形: 形状 620">
              <a:extLst>
                <a:ext uri="{FF2B5EF4-FFF2-40B4-BE49-F238E27FC236}">
                  <a16:creationId xmlns:a16="http://schemas.microsoft.com/office/drawing/2014/main" id="{A88CD6C8-ABB9-65E6-F9BF-631CA8C55FE8}"/>
                </a:ext>
              </a:extLst>
            </p:cNvPr>
            <p:cNvSpPr/>
            <p:nvPr/>
          </p:nvSpPr>
          <p:spPr bwMode="auto">
            <a:xfrm>
              <a:off x="11621608" y="5759225"/>
              <a:ext cx="4369" cy="87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2" name="矩形 621">
              <a:extLst>
                <a:ext uri="{FF2B5EF4-FFF2-40B4-BE49-F238E27FC236}">
                  <a16:creationId xmlns:a16="http://schemas.microsoft.com/office/drawing/2014/main" id="{402F561E-C03F-84E7-270F-2F8FFCFB43A2}"/>
                </a:ext>
              </a:extLst>
            </p:cNvPr>
            <p:cNvSpPr/>
            <p:nvPr/>
          </p:nvSpPr>
          <p:spPr bwMode="auto">
            <a:xfrm>
              <a:off x="11625977" y="5781070"/>
              <a:ext cx="4369" cy="4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3" name="任意多边形: 形状 622">
              <a:extLst>
                <a:ext uri="{FF2B5EF4-FFF2-40B4-BE49-F238E27FC236}">
                  <a16:creationId xmlns:a16="http://schemas.microsoft.com/office/drawing/2014/main" id="{48FC794E-DAC3-847E-4EE3-3BC539DC1A6F}"/>
                </a:ext>
              </a:extLst>
            </p:cNvPr>
            <p:cNvSpPr/>
            <p:nvPr/>
          </p:nvSpPr>
          <p:spPr bwMode="auto">
            <a:xfrm>
              <a:off x="11643453" y="5759225"/>
              <a:ext cx="4369" cy="17476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2 h 4"/>
                <a:gd name="T8" fmla="*/ 1 w 1"/>
                <a:gd name="T9" fmla="*/ 4 h 4"/>
                <a:gd name="T10" fmla="*/ 1 w 1"/>
                <a:gd name="T11" fmla="*/ 4 h 4"/>
                <a:gd name="T12" fmla="*/ 0 w 1"/>
                <a:gd name="T13" fmla="*/ 4 h 4"/>
                <a:gd name="T14" fmla="*/ 0 w 1"/>
                <a:gd name="T15" fmla="*/ 4 h 4"/>
                <a:gd name="T16" fmla="*/ 0 w 1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4" name="任意多边形: 形状 623">
              <a:extLst>
                <a:ext uri="{FF2B5EF4-FFF2-40B4-BE49-F238E27FC236}">
                  <a16:creationId xmlns:a16="http://schemas.microsoft.com/office/drawing/2014/main" id="{F5AAB3CE-9189-B55D-17AB-C69CF4416F0F}"/>
                </a:ext>
              </a:extLst>
            </p:cNvPr>
            <p:cNvSpPr/>
            <p:nvPr/>
          </p:nvSpPr>
          <p:spPr bwMode="auto">
            <a:xfrm>
              <a:off x="11647822" y="5733010"/>
              <a:ext cx="13107" cy="34952"/>
            </a:xfrm>
            <a:custGeom>
              <a:avLst/>
              <a:gdLst>
                <a:gd name="T0" fmla="*/ 3 w 3"/>
                <a:gd name="T1" fmla="*/ 6 h 8"/>
                <a:gd name="T2" fmla="*/ 3 w 3"/>
                <a:gd name="T3" fmla="*/ 8 h 8"/>
                <a:gd name="T4" fmla="*/ 0 w 3"/>
                <a:gd name="T5" fmla="*/ 5 h 8"/>
                <a:gd name="T6" fmla="*/ 2 w 3"/>
                <a:gd name="T7" fmla="*/ 3 h 8"/>
                <a:gd name="T8" fmla="*/ 3 w 3"/>
                <a:gd name="T9" fmla="*/ 1 h 8"/>
                <a:gd name="T10" fmla="*/ 3 w 3"/>
                <a:gd name="T11" fmla="*/ 1 h 8"/>
                <a:gd name="T12" fmla="*/ 3 w 3"/>
                <a:gd name="T13" fmla="*/ 0 h 8"/>
                <a:gd name="T14" fmla="*/ 3 w 3"/>
                <a:gd name="T15" fmla="*/ 1 h 8"/>
                <a:gd name="T16" fmla="*/ 3 w 3"/>
                <a:gd name="T17" fmla="*/ 1 h 8"/>
                <a:gd name="T18" fmla="*/ 3 w 3"/>
                <a:gd name="T19" fmla="*/ 5 h 8"/>
                <a:gd name="T20" fmla="*/ 3 w 3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lnTo>
                    <a:pt x="3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5" name="任意多边形: 形状 624">
              <a:extLst>
                <a:ext uri="{FF2B5EF4-FFF2-40B4-BE49-F238E27FC236}">
                  <a16:creationId xmlns:a16="http://schemas.microsoft.com/office/drawing/2014/main" id="{F10B6DC6-1EC3-2DCF-C725-1C8F4B0BD232}"/>
                </a:ext>
              </a:extLst>
            </p:cNvPr>
            <p:cNvSpPr/>
            <p:nvPr/>
          </p:nvSpPr>
          <p:spPr bwMode="auto">
            <a:xfrm>
              <a:off x="11678405" y="5733010"/>
              <a:ext cx="4369" cy="21845"/>
            </a:xfrm>
            <a:custGeom>
              <a:avLst/>
              <a:gdLst>
                <a:gd name="T0" fmla="*/ 0 w 1"/>
                <a:gd name="T1" fmla="*/ 1 h 5"/>
                <a:gd name="T2" fmla="*/ 0 w 1"/>
                <a:gd name="T3" fmla="*/ 0 h 5"/>
                <a:gd name="T4" fmla="*/ 1 w 1"/>
                <a:gd name="T5" fmla="*/ 1 h 5"/>
                <a:gd name="T6" fmla="*/ 1 w 1"/>
                <a:gd name="T7" fmla="*/ 3 h 5"/>
                <a:gd name="T8" fmla="*/ 1 w 1"/>
                <a:gd name="T9" fmla="*/ 3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3 h 5"/>
                <a:gd name="T16" fmla="*/ 0 w 1"/>
                <a:gd name="T17" fmla="*/ 3 h 5"/>
                <a:gd name="T18" fmla="*/ 0 w 1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6" name="任意多边形: 形状 625">
              <a:extLst>
                <a:ext uri="{FF2B5EF4-FFF2-40B4-BE49-F238E27FC236}">
                  <a16:creationId xmlns:a16="http://schemas.microsoft.com/office/drawing/2014/main" id="{7B666E66-9B79-3D81-FFF4-FC519E11B8F9}"/>
                </a:ext>
              </a:extLst>
            </p:cNvPr>
            <p:cNvSpPr/>
            <p:nvPr/>
          </p:nvSpPr>
          <p:spPr bwMode="auto">
            <a:xfrm>
              <a:off x="11682774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2 w 7"/>
                <a:gd name="T5" fmla="*/ 0 h 4"/>
                <a:gd name="T6" fmla="*/ 4 w 7"/>
                <a:gd name="T7" fmla="*/ 0 h 4"/>
                <a:gd name="T8" fmla="*/ 7 w 7"/>
                <a:gd name="T9" fmla="*/ 0 h 4"/>
                <a:gd name="T10" fmla="*/ 5 w 7"/>
                <a:gd name="T11" fmla="*/ 1 h 4"/>
                <a:gd name="T12" fmla="*/ 5 w 7"/>
                <a:gd name="T13" fmla="*/ 1 h 4"/>
                <a:gd name="T14" fmla="*/ 4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4 h 4"/>
                <a:gd name="T22" fmla="*/ 2 w 7"/>
                <a:gd name="T23" fmla="*/ 3 h 4"/>
                <a:gd name="T24" fmla="*/ 0 w 7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7" name="任意多边形: 形状 626">
              <a:extLst>
                <a:ext uri="{FF2B5EF4-FFF2-40B4-BE49-F238E27FC236}">
                  <a16:creationId xmlns:a16="http://schemas.microsoft.com/office/drawing/2014/main" id="{AEBD6644-69D6-062C-23A2-114E4EC2739F}"/>
                </a:ext>
              </a:extLst>
            </p:cNvPr>
            <p:cNvSpPr/>
            <p:nvPr/>
          </p:nvSpPr>
          <p:spPr bwMode="auto">
            <a:xfrm>
              <a:off x="11735203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3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4 h 5"/>
                <a:gd name="T12" fmla="*/ 1 w 6"/>
                <a:gd name="T13" fmla="*/ 4 h 5"/>
                <a:gd name="T14" fmla="*/ 3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6 w 6"/>
                <a:gd name="T21" fmla="*/ 4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8" name="任意多边形: 形状 627">
              <a:extLst>
                <a:ext uri="{FF2B5EF4-FFF2-40B4-BE49-F238E27FC236}">
                  <a16:creationId xmlns:a16="http://schemas.microsoft.com/office/drawing/2014/main" id="{7242A50C-BEDF-AF15-A6FE-315A9A1A1331}"/>
                </a:ext>
              </a:extLst>
            </p:cNvPr>
            <p:cNvSpPr/>
            <p:nvPr/>
          </p:nvSpPr>
          <p:spPr bwMode="auto">
            <a:xfrm>
              <a:off x="11735203" y="5798546"/>
              <a:ext cx="26214" cy="13107"/>
            </a:xfrm>
            <a:custGeom>
              <a:avLst/>
              <a:gdLst>
                <a:gd name="T0" fmla="*/ 5 w 6"/>
                <a:gd name="T1" fmla="*/ 0 h 3"/>
                <a:gd name="T2" fmla="*/ 6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5 w 6"/>
                <a:gd name="T11" fmla="*/ 1 h 3"/>
                <a:gd name="T12" fmla="*/ 5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3 w 6"/>
                <a:gd name="T19" fmla="*/ 3 h 3"/>
                <a:gd name="T20" fmla="*/ 0 w 6"/>
                <a:gd name="T21" fmla="*/ 0 h 3"/>
                <a:gd name="T22" fmla="*/ 1 w 6"/>
                <a:gd name="T23" fmla="*/ 0 h 3"/>
                <a:gd name="T24" fmla="*/ 1 w 6"/>
                <a:gd name="T25" fmla="*/ 0 h 3"/>
                <a:gd name="T26" fmla="*/ 5 w 6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9" name="任意多边形: 形状 628">
              <a:extLst>
                <a:ext uri="{FF2B5EF4-FFF2-40B4-BE49-F238E27FC236}">
                  <a16:creationId xmlns:a16="http://schemas.microsoft.com/office/drawing/2014/main" id="{CBDAE8CD-C33E-7F5B-EAE3-8CC2A55C9C23}"/>
                </a:ext>
              </a:extLst>
            </p:cNvPr>
            <p:cNvSpPr/>
            <p:nvPr/>
          </p:nvSpPr>
          <p:spPr bwMode="auto">
            <a:xfrm>
              <a:off x="11682774" y="5759225"/>
              <a:ext cx="30583" cy="21845"/>
            </a:xfrm>
            <a:custGeom>
              <a:avLst/>
              <a:gdLst>
                <a:gd name="T0" fmla="*/ 0 w 7"/>
                <a:gd name="T1" fmla="*/ 4 h 5"/>
                <a:gd name="T2" fmla="*/ 2 w 7"/>
                <a:gd name="T3" fmla="*/ 2 h 5"/>
                <a:gd name="T4" fmla="*/ 2 w 7"/>
                <a:gd name="T5" fmla="*/ 2 h 5"/>
                <a:gd name="T6" fmla="*/ 4 w 7"/>
                <a:gd name="T7" fmla="*/ 0 h 5"/>
                <a:gd name="T8" fmla="*/ 4 w 7"/>
                <a:gd name="T9" fmla="*/ 0 h 5"/>
                <a:gd name="T10" fmla="*/ 4 w 7"/>
                <a:gd name="T11" fmla="*/ 0 h 5"/>
                <a:gd name="T12" fmla="*/ 7 w 7"/>
                <a:gd name="T13" fmla="*/ 5 h 5"/>
                <a:gd name="T14" fmla="*/ 7 w 7"/>
                <a:gd name="T15" fmla="*/ 5 h 5"/>
                <a:gd name="T16" fmla="*/ 5 w 7"/>
                <a:gd name="T17" fmla="*/ 5 h 5"/>
                <a:gd name="T18" fmla="*/ 2 w 7"/>
                <a:gd name="T19" fmla="*/ 5 h 5"/>
                <a:gd name="T20" fmla="*/ 0 w 7"/>
                <a:gd name="T21" fmla="*/ 5 h 5"/>
                <a:gd name="T22" fmla="*/ 0 w 7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0" name="任意多边形: 形状 629">
              <a:extLst>
                <a:ext uri="{FF2B5EF4-FFF2-40B4-BE49-F238E27FC236}">
                  <a16:creationId xmlns:a16="http://schemas.microsoft.com/office/drawing/2014/main" id="{D45F4C79-604A-9D76-9D1B-A2944EEA8586}"/>
                </a:ext>
              </a:extLst>
            </p:cNvPr>
            <p:cNvSpPr/>
            <p:nvPr/>
          </p:nvSpPr>
          <p:spPr bwMode="auto">
            <a:xfrm>
              <a:off x="11796369" y="5868450"/>
              <a:ext cx="21845" cy="21845"/>
            </a:xfrm>
            <a:custGeom>
              <a:avLst/>
              <a:gdLst>
                <a:gd name="T0" fmla="*/ 2 w 5"/>
                <a:gd name="T1" fmla="*/ 0 h 5"/>
                <a:gd name="T2" fmla="*/ 4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5 w 5"/>
                <a:gd name="T13" fmla="*/ 2 h 5"/>
                <a:gd name="T14" fmla="*/ 5 w 5"/>
                <a:gd name="T15" fmla="*/ 3 h 5"/>
                <a:gd name="T16" fmla="*/ 5 w 5"/>
                <a:gd name="T17" fmla="*/ 3 h 5"/>
                <a:gd name="T18" fmla="*/ 5 w 5"/>
                <a:gd name="T19" fmla="*/ 5 h 5"/>
                <a:gd name="T20" fmla="*/ 5 w 5"/>
                <a:gd name="T21" fmla="*/ 5 h 5"/>
                <a:gd name="T22" fmla="*/ 0 w 5"/>
                <a:gd name="T23" fmla="*/ 0 h 5"/>
                <a:gd name="T24" fmla="*/ 0 w 5"/>
                <a:gd name="T25" fmla="*/ 0 h 5"/>
                <a:gd name="T26" fmla="*/ 2 w 5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1" name="任意多边形: 形状 630">
              <a:extLst>
                <a:ext uri="{FF2B5EF4-FFF2-40B4-BE49-F238E27FC236}">
                  <a16:creationId xmlns:a16="http://schemas.microsoft.com/office/drawing/2014/main" id="{ED44980A-B0EB-8E53-5A27-89EB0448D5B9}"/>
                </a:ext>
              </a:extLst>
            </p:cNvPr>
            <p:cNvSpPr/>
            <p:nvPr/>
          </p:nvSpPr>
          <p:spPr bwMode="auto">
            <a:xfrm>
              <a:off x="11770155" y="5912141"/>
              <a:ext cx="26214" cy="21845"/>
            </a:xfrm>
            <a:custGeom>
              <a:avLst/>
              <a:gdLst>
                <a:gd name="T0" fmla="*/ 3 w 6"/>
                <a:gd name="T1" fmla="*/ 5 h 5"/>
                <a:gd name="T2" fmla="*/ 1 w 6"/>
                <a:gd name="T3" fmla="*/ 5 h 5"/>
                <a:gd name="T4" fmla="*/ 0 w 6"/>
                <a:gd name="T5" fmla="*/ 5 h 5"/>
                <a:gd name="T6" fmla="*/ 1 w 6"/>
                <a:gd name="T7" fmla="*/ 5 h 5"/>
                <a:gd name="T8" fmla="*/ 1 w 6"/>
                <a:gd name="T9" fmla="*/ 3 h 5"/>
                <a:gd name="T10" fmla="*/ 1 w 6"/>
                <a:gd name="T11" fmla="*/ 1 h 5"/>
                <a:gd name="T12" fmla="*/ 1 w 6"/>
                <a:gd name="T13" fmla="*/ 0 h 5"/>
                <a:gd name="T14" fmla="*/ 3 w 6"/>
                <a:gd name="T15" fmla="*/ 1 h 5"/>
                <a:gd name="T16" fmla="*/ 6 w 6"/>
                <a:gd name="T17" fmla="*/ 5 h 5"/>
                <a:gd name="T18" fmla="*/ 6 w 6"/>
                <a:gd name="T19" fmla="*/ 5 h 5"/>
                <a:gd name="T20" fmla="*/ 5 w 6"/>
                <a:gd name="T21" fmla="*/ 5 h 5"/>
                <a:gd name="T22" fmla="*/ 3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2" name="任意多边形: 形状 631">
              <a:extLst>
                <a:ext uri="{FF2B5EF4-FFF2-40B4-BE49-F238E27FC236}">
                  <a16:creationId xmlns:a16="http://schemas.microsoft.com/office/drawing/2014/main" id="{C0133B7E-71BE-8A76-69C1-5F47AB38F5F1}"/>
                </a:ext>
              </a:extLst>
            </p:cNvPr>
            <p:cNvSpPr/>
            <p:nvPr/>
          </p:nvSpPr>
          <p:spPr bwMode="auto">
            <a:xfrm>
              <a:off x="11682774" y="5837867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4 h 5"/>
                <a:gd name="T10" fmla="*/ 2 w 7"/>
                <a:gd name="T11" fmla="*/ 2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  <a:gd name="T24" fmla="*/ 7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3" name="任意多边形: 形状 632">
              <a:extLst>
                <a:ext uri="{FF2B5EF4-FFF2-40B4-BE49-F238E27FC236}">
                  <a16:creationId xmlns:a16="http://schemas.microsoft.com/office/drawing/2014/main" id="{F36A9DDA-D67E-FC13-7FD3-AEBCB0EC727C}"/>
                </a:ext>
              </a:extLst>
            </p:cNvPr>
            <p:cNvSpPr/>
            <p:nvPr/>
          </p:nvSpPr>
          <p:spPr bwMode="auto">
            <a:xfrm>
              <a:off x="11735203" y="5837867"/>
              <a:ext cx="26214" cy="17476"/>
            </a:xfrm>
            <a:custGeom>
              <a:avLst/>
              <a:gdLst>
                <a:gd name="T0" fmla="*/ 6 w 6"/>
                <a:gd name="T1" fmla="*/ 4 h 4"/>
                <a:gd name="T2" fmla="*/ 5 w 6"/>
                <a:gd name="T3" fmla="*/ 4 h 4"/>
                <a:gd name="T4" fmla="*/ 3 w 6"/>
                <a:gd name="T5" fmla="*/ 4 h 4"/>
                <a:gd name="T6" fmla="*/ 1 w 6"/>
                <a:gd name="T7" fmla="*/ 4 h 4"/>
                <a:gd name="T8" fmla="*/ 0 w 6"/>
                <a:gd name="T9" fmla="*/ 4 h 4"/>
                <a:gd name="T10" fmla="*/ 1 w 6"/>
                <a:gd name="T11" fmla="*/ 4 h 4"/>
                <a:gd name="T12" fmla="*/ 1 w 6"/>
                <a:gd name="T13" fmla="*/ 2 h 4"/>
                <a:gd name="T14" fmla="*/ 1 w 6"/>
                <a:gd name="T15" fmla="*/ 2 h 4"/>
                <a:gd name="T16" fmla="*/ 3 w 6"/>
                <a:gd name="T17" fmla="*/ 0 h 4"/>
                <a:gd name="T18" fmla="*/ 3 w 6"/>
                <a:gd name="T19" fmla="*/ 0 h 4"/>
                <a:gd name="T20" fmla="*/ 5 w 6"/>
                <a:gd name="T21" fmla="*/ 0 h 4"/>
                <a:gd name="T22" fmla="*/ 6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4" name="任意多边形: 形状 633">
              <a:extLst>
                <a:ext uri="{FF2B5EF4-FFF2-40B4-BE49-F238E27FC236}">
                  <a16:creationId xmlns:a16="http://schemas.microsoft.com/office/drawing/2014/main" id="{A9D22771-C4C5-31B7-D345-8290AA68BE76}"/>
                </a:ext>
              </a:extLst>
            </p:cNvPr>
            <p:cNvSpPr/>
            <p:nvPr/>
          </p:nvSpPr>
          <p:spPr bwMode="auto">
            <a:xfrm>
              <a:off x="11739572" y="5868450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7 w 7"/>
                <a:gd name="T13" fmla="*/ 3 h 5"/>
                <a:gd name="T14" fmla="*/ 7 w 7"/>
                <a:gd name="T15" fmla="*/ 5 h 5"/>
                <a:gd name="T16" fmla="*/ 5 w 7"/>
                <a:gd name="T17" fmla="*/ 5 h 5"/>
                <a:gd name="T18" fmla="*/ 0 w 7"/>
                <a:gd name="T19" fmla="*/ 0 h 5"/>
                <a:gd name="T20" fmla="*/ 2 w 7"/>
                <a:gd name="T21" fmla="*/ 0 h 5"/>
                <a:gd name="T22" fmla="*/ 4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5" name="任意多边形: 形状 634">
              <a:extLst>
                <a:ext uri="{FF2B5EF4-FFF2-40B4-BE49-F238E27FC236}">
                  <a16:creationId xmlns:a16="http://schemas.microsoft.com/office/drawing/2014/main" id="{9D8C6845-BB00-5141-7F0E-5AE4A4C43AD5}"/>
                </a:ext>
              </a:extLst>
            </p:cNvPr>
            <p:cNvSpPr/>
            <p:nvPr/>
          </p:nvSpPr>
          <p:spPr bwMode="auto">
            <a:xfrm>
              <a:off x="11691512" y="5868450"/>
              <a:ext cx="21845" cy="2184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2 h 5"/>
                <a:gd name="T12" fmla="*/ 5 w 5"/>
                <a:gd name="T13" fmla="*/ 3 h 5"/>
                <a:gd name="T14" fmla="*/ 5 w 5"/>
                <a:gd name="T15" fmla="*/ 5 h 5"/>
                <a:gd name="T16" fmla="*/ 5 w 5"/>
                <a:gd name="T17" fmla="*/ 5 h 5"/>
                <a:gd name="T18" fmla="*/ 0 w 5"/>
                <a:gd name="T19" fmla="*/ 0 h 5"/>
                <a:gd name="T20" fmla="*/ 0 w 5"/>
                <a:gd name="T21" fmla="*/ 0 h 5"/>
                <a:gd name="T22" fmla="*/ 3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6" name="任意多边形: 形状 635">
              <a:extLst>
                <a:ext uri="{FF2B5EF4-FFF2-40B4-BE49-F238E27FC236}">
                  <a16:creationId xmlns:a16="http://schemas.microsoft.com/office/drawing/2014/main" id="{60F4AF6B-837A-1413-FF83-F1899367F92C}"/>
                </a:ext>
              </a:extLst>
            </p:cNvPr>
            <p:cNvSpPr/>
            <p:nvPr/>
          </p:nvSpPr>
          <p:spPr bwMode="auto">
            <a:xfrm>
              <a:off x="11634715" y="5877188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5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5 w 6"/>
                <a:gd name="T9" fmla="*/ 1 h 3"/>
                <a:gd name="T10" fmla="*/ 5 w 6"/>
                <a:gd name="T11" fmla="*/ 3 h 3"/>
                <a:gd name="T12" fmla="*/ 5 w 6"/>
                <a:gd name="T13" fmla="*/ 3 h 3"/>
                <a:gd name="T14" fmla="*/ 0 w 6"/>
                <a:gd name="T15" fmla="*/ 0 h 3"/>
                <a:gd name="T16" fmla="*/ 0 w 6"/>
                <a:gd name="T17" fmla="*/ 0 h 3"/>
                <a:gd name="T18" fmla="*/ 3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7" name="任意多边形: 形状 636">
              <a:extLst>
                <a:ext uri="{FF2B5EF4-FFF2-40B4-BE49-F238E27FC236}">
                  <a16:creationId xmlns:a16="http://schemas.microsoft.com/office/drawing/2014/main" id="{75F16B79-07AF-5FF8-CF0C-253D5839B824}"/>
                </a:ext>
              </a:extLst>
            </p:cNvPr>
            <p:cNvSpPr/>
            <p:nvPr/>
          </p:nvSpPr>
          <p:spPr bwMode="auto">
            <a:xfrm>
              <a:off x="11473061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5 h 5"/>
                <a:gd name="T12" fmla="*/ 1 w 6"/>
                <a:gd name="T13" fmla="*/ 4 h 5"/>
                <a:gd name="T14" fmla="*/ 1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3 w 6"/>
                <a:gd name="T21" fmla="*/ 2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8" name="任意多边形: 形状 637">
              <a:extLst>
                <a:ext uri="{FF2B5EF4-FFF2-40B4-BE49-F238E27FC236}">
                  <a16:creationId xmlns:a16="http://schemas.microsoft.com/office/drawing/2014/main" id="{30CB94F2-F93C-FEF7-3324-98B4294FE133}"/>
                </a:ext>
              </a:extLst>
            </p:cNvPr>
            <p:cNvSpPr/>
            <p:nvPr/>
          </p:nvSpPr>
          <p:spPr bwMode="auto">
            <a:xfrm>
              <a:off x="11407526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3 w 3"/>
                <a:gd name="T3" fmla="*/ 3 h 8"/>
                <a:gd name="T4" fmla="*/ 3 w 3"/>
                <a:gd name="T5" fmla="*/ 3 h 8"/>
                <a:gd name="T6" fmla="*/ 2 w 3"/>
                <a:gd name="T7" fmla="*/ 5 h 8"/>
                <a:gd name="T8" fmla="*/ 0 w 3"/>
                <a:gd name="T9" fmla="*/ 6 h 8"/>
                <a:gd name="T10" fmla="*/ 0 w 3"/>
                <a:gd name="T11" fmla="*/ 8 h 8"/>
                <a:gd name="T12" fmla="*/ 0 w 3"/>
                <a:gd name="T13" fmla="*/ 6 h 8"/>
                <a:gd name="T14" fmla="*/ 0 w 3"/>
                <a:gd name="T15" fmla="*/ 5 h 8"/>
                <a:gd name="T16" fmla="*/ 0 w 3"/>
                <a:gd name="T17" fmla="*/ 1 h 8"/>
                <a:gd name="T18" fmla="*/ 0 w 3"/>
                <a:gd name="T19" fmla="*/ 1 h 8"/>
                <a:gd name="T20" fmla="*/ 0 w 3"/>
                <a:gd name="T21" fmla="*/ 0 h 8"/>
                <a:gd name="T22" fmla="*/ 0 w 3"/>
                <a:gd name="T23" fmla="*/ 0 h 8"/>
                <a:gd name="T24" fmla="*/ 2 w 3"/>
                <a:gd name="T25" fmla="*/ 0 h 8"/>
                <a:gd name="T26" fmla="*/ 3 w 3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9" name="任意多边形: 形状 638">
              <a:extLst>
                <a:ext uri="{FF2B5EF4-FFF2-40B4-BE49-F238E27FC236}">
                  <a16:creationId xmlns:a16="http://schemas.microsoft.com/office/drawing/2014/main" id="{D62E9517-A608-6E3A-C0C4-19F239C2FBAF}"/>
                </a:ext>
              </a:extLst>
            </p:cNvPr>
            <p:cNvSpPr/>
            <p:nvPr/>
          </p:nvSpPr>
          <p:spPr bwMode="auto">
            <a:xfrm>
              <a:off x="11407526" y="5916510"/>
              <a:ext cx="34952" cy="21845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5 w 8"/>
                <a:gd name="T5" fmla="*/ 5 h 5"/>
                <a:gd name="T6" fmla="*/ 3 w 8"/>
                <a:gd name="T7" fmla="*/ 5 h 5"/>
                <a:gd name="T8" fmla="*/ 2 w 8"/>
                <a:gd name="T9" fmla="*/ 5 h 5"/>
                <a:gd name="T10" fmla="*/ 2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2 w 8"/>
                <a:gd name="T17" fmla="*/ 4 h 5"/>
                <a:gd name="T18" fmla="*/ 2 w 8"/>
                <a:gd name="T19" fmla="*/ 4 h 5"/>
                <a:gd name="T20" fmla="*/ 2 w 8"/>
                <a:gd name="T21" fmla="*/ 4 h 5"/>
                <a:gd name="T22" fmla="*/ 3 w 8"/>
                <a:gd name="T23" fmla="*/ 2 h 5"/>
                <a:gd name="T24" fmla="*/ 5 w 8"/>
                <a:gd name="T25" fmla="*/ 0 h 5"/>
                <a:gd name="T26" fmla="*/ 5 w 8"/>
                <a:gd name="T27" fmla="*/ 0 h 5"/>
                <a:gd name="T28" fmla="*/ 5 w 8"/>
                <a:gd name="T29" fmla="*/ 0 h 5"/>
                <a:gd name="T30" fmla="*/ 8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0" name="任意多边形: 形状 639">
              <a:extLst>
                <a:ext uri="{FF2B5EF4-FFF2-40B4-BE49-F238E27FC236}">
                  <a16:creationId xmlns:a16="http://schemas.microsoft.com/office/drawing/2014/main" id="{FC031BD6-FA8C-9CC1-8FBA-C24B838F0315}"/>
                </a:ext>
              </a:extLst>
            </p:cNvPr>
            <p:cNvSpPr/>
            <p:nvPr/>
          </p:nvSpPr>
          <p:spPr bwMode="auto">
            <a:xfrm>
              <a:off x="11350728" y="5916510"/>
              <a:ext cx="34952" cy="21845"/>
            </a:xfrm>
            <a:custGeom>
              <a:avLst/>
              <a:gdLst>
                <a:gd name="T0" fmla="*/ 6 w 8"/>
                <a:gd name="T1" fmla="*/ 5 h 5"/>
                <a:gd name="T2" fmla="*/ 8 w 8"/>
                <a:gd name="T3" fmla="*/ 5 h 5"/>
                <a:gd name="T4" fmla="*/ 6 w 8"/>
                <a:gd name="T5" fmla="*/ 5 h 5"/>
                <a:gd name="T6" fmla="*/ 5 w 8"/>
                <a:gd name="T7" fmla="*/ 5 h 5"/>
                <a:gd name="T8" fmla="*/ 2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0 w 8"/>
                <a:gd name="T17" fmla="*/ 4 h 5"/>
                <a:gd name="T18" fmla="*/ 2 w 8"/>
                <a:gd name="T19" fmla="*/ 2 h 5"/>
                <a:gd name="T20" fmla="*/ 3 w 8"/>
                <a:gd name="T21" fmla="*/ 2 h 5"/>
                <a:gd name="T22" fmla="*/ 3 w 8"/>
                <a:gd name="T23" fmla="*/ 0 h 5"/>
                <a:gd name="T24" fmla="*/ 3 w 8"/>
                <a:gd name="T25" fmla="*/ 0 h 5"/>
                <a:gd name="T26" fmla="*/ 5 w 8"/>
                <a:gd name="T27" fmla="*/ 0 h 5"/>
                <a:gd name="T28" fmla="*/ 6 w 8"/>
                <a:gd name="T29" fmla="*/ 2 h 5"/>
                <a:gd name="T30" fmla="*/ 6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lnTo>
                    <a:pt x="8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1" name="任意多边形: 形状 640">
              <a:extLst>
                <a:ext uri="{FF2B5EF4-FFF2-40B4-BE49-F238E27FC236}">
                  <a16:creationId xmlns:a16="http://schemas.microsoft.com/office/drawing/2014/main" id="{11E00CB2-5CF2-AF0F-BCDF-8BE23DC3CEA9}"/>
                </a:ext>
              </a:extLst>
            </p:cNvPr>
            <p:cNvSpPr/>
            <p:nvPr/>
          </p:nvSpPr>
          <p:spPr bwMode="auto">
            <a:xfrm>
              <a:off x="11228396" y="5890295"/>
              <a:ext cx="21845" cy="34952"/>
            </a:xfrm>
            <a:custGeom>
              <a:avLst/>
              <a:gdLst>
                <a:gd name="T0" fmla="*/ 0 w 5"/>
                <a:gd name="T1" fmla="*/ 6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1 h 8"/>
                <a:gd name="T10" fmla="*/ 5 w 5"/>
                <a:gd name="T11" fmla="*/ 3 h 8"/>
                <a:gd name="T12" fmla="*/ 5 w 5"/>
                <a:gd name="T13" fmla="*/ 3 h 8"/>
                <a:gd name="T14" fmla="*/ 0 w 5"/>
                <a:gd name="T15" fmla="*/ 6 h 8"/>
                <a:gd name="T16" fmla="*/ 0 w 5"/>
                <a:gd name="T17" fmla="*/ 8 h 8"/>
                <a:gd name="T18" fmla="*/ 0 w 5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6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2" name="任意多边形: 形状 641">
              <a:extLst>
                <a:ext uri="{FF2B5EF4-FFF2-40B4-BE49-F238E27FC236}">
                  <a16:creationId xmlns:a16="http://schemas.microsoft.com/office/drawing/2014/main" id="{E896645C-D10C-10B5-FDD9-23F00F49C0E4}"/>
                </a:ext>
              </a:extLst>
            </p:cNvPr>
            <p:cNvSpPr/>
            <p:nvPr/>
          </p:nvSpPr>
          <p:spPr bwMode="auto">
            <a:xfrm>
              <a:off x="11263348" y="5894664"/>
              <a:ext cx="21845" cy="30583"/>
            </a:xfrm>
            <a:custGeom>
              <a:avLst/>
              <a:gdLst>
                <a:gd name="T0" fmla="*/ 0 w 5"/>
                <a:gd name="T1" fmla="*/ 4 h 7"/>
                <a:gd name="T2" fmla="*/ 2 w 5"/>
                <a:gd name="T3" fmla="*/ 2 h 7"/>
                <a:gd name="T4" fmla="*/ 4 w 5"/>
                <a:gd name="T5" fmla="*/ 0 h 7"/>
                <a:gd name="T6" fmla="*/ 4 w 5"/>
                <a:gd name="T7" fmla="*/ 0 h 7"/>
                <a:gd name="T8" fmla="*/ 4 w 5"/>
                <a:gd name="T9" fmla="*/ 0 h 7"/>
                <a:gd name="T10" fmla="*/ 5 w 5"/>
                <a:gd name="T11" fmla="*/ 0 h 7"/>
                <a:gd name="T12" fmla="*/ 4 w 5"/>
                <a:gd name="T13" fmla="*/ 0 h 7"/>
                <a:gd name="T14" fmla="*/ 4 w 5"/>
                <a:gd name="T15" fmla="*/ 2 h 7"/>
                <a:gd name="T16" fmla="*/ 4 w 5"/>
                <a:gd name="T17" fmla="*/ 2 h 7"/>
                <a:gd name="T18" fmla="*/ 4 w 5"/>
                <a:gd name="T19" fmla="*/ 4 h 7"/>
                <a:gd name="T20" fmla="*/ 2 w 5"/>
                <a:gd name="T21" fmla="*/ 5 h 7"/>
                <a:gd name="T22" fmla="*/ 2 w 5"/>
                <a:gd name="T23" fmla="*/ 7 h 7"/>
                <a:gd name="T24" fmla="*/ 2 w 5"/>
                <a:gd name="T25" fmla="*/ 7 h 7"/>
                <a:gd name="T26" fmla="*/ 0 w 5"/>
                <a:gd name="T27" fmla="*/ 7 h 7"/>
                <a:gd name="T28" fmla="*/ 0 w 5"/>
                <a:gd name="T29" fmla="*/ 4 h 7"/>
                <a:gd name="T30" fmla="*/ 0 w 5"/>
                <a:gd name="T3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3" name="任意多边形: 形状 642">
              <a:extLst>
                <a:ext uri="{FF2B5EF4-FFF2-40B4-BE49-F238E27FC236}">
                  <a16:creationId xmlns:a16="http://schemas.microsoft.com/office/drawing/2014/main" id="{8DBD95EF-55C0-A0DC-B87A-53A2595C1435}"/>
                </a:ext>
              </a:extLst>
            </p:cNvPr>
            <p:cNvSpPr/>
            <p:nvPr/>
          </p:nvSpPr>
          <p:spPr bwMode="auto">
            <a:xfrm>
              <a:off x="11285193" y="5890295"/>
              <a:ext cx="21845" cy="34952"/>
            </a:xfrm>
            <a:custGeom>
              <a:avLst/>
              <a:gdLst>
                <a:gd name="T0" fmla="*/ 4 w 5"/>
                <a:gd name="T1" fmla="*/ 1 h 8"/>
                <a:gd name="T2" fmla="*/ 4 w 5"/>
                <a:gd name="T3" fmla="*/ 0 h 8"/>
                <a:gd name="T4" fmla="*/ 4 w 5"/>
                <a:gd name="T5" fmla="*/ 0 h 8"/>
                <a:gd name="T6" fmla="*/ 5 w 5"/>
                <a:gd name="T7" fmla="*/ 1 h 8"/>
                <a:gd name="T8" fmla="*/ 5 w 5"/>
                <a:gd name="T9" fmla="*/ 3 h 8"/>
                <a:gd name="T10" fmla="*/ 5 w 5"/>
                <a:gd name="T11" fmla="*/ 3 h 8"/>
                <a:gd name="T12" fmla="*/ 5 w 5"/>
                <a:gd name="T13" fmla="*/ 3 h 8"/>
                <a:gd name="T14" fmla="*/ 4 w 5"/>
                <a:gd name="T15" fmla="*/ 5 h 8"/>
                <a:gd name="T16" fmla="*/ 2 w 5"/>
                <a:gd name="T17" fmla="*/ 6 h 8"/>
                <a:gd name="T18" fmla="*/ 2 w 5"/>
                <a:gd name="T19" fmla="*/ 6 h 8"/>
                <a:gd name="T20" fmla="*/ 0 w 5"/>
                <a:gd name="T21" fmla="*/ 6 h 8"/>
                <a:gd name="T22" fmla="*/ 0 w 5"/>
                <a:gd name="T23" fmla="*/ 8 h 8"/>
                <a:gd name="T24" fmla="*/ 0 w 5"/>
                <a:gd name="T25" fmla="*/ 6 h 8"/>
                <a:gd name="T26" fmla="*/ 2 w 5"/>
                <a:gd name="T27" fmla="*/ 5 h 8"/>
                <a:gd name="T28" fmla="*/ 2 w 5"/>
                <a:gd name="T29" fmla="*/ 5 h 8"/>
                <a:gd name="T30" fmla="*/ 2 w 5"/>
                <a:gd name="T31" fmla="*/ 3 h 8"/>
                <a:gd name="T32" fmla="*/ 2 w 5"/>
                <a:gd name="T33" fmla="*/ 1 h 8"/>
                <a:gd name="T34" fmla="*/ 4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4" y="1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4" name="任意多边形: 形状 643">
              <a:extLst>
                <a:ext uri="{FF2B5EF4-FFF2-40B4-BE49-F238E27FC236}">
                  <a16:creationId xmlns:a16="http://schemas.microsoft.com/office/drawing/2014/main" id="{7321AA10-0847-C298-79A7-4C9E41895999}"/>
                </a:ext>
              </a:extLst>
            </p:cNvPr>
            <p:cNvSpPr/>
            <p:nvPr/>
          </p:nvSpPr>
          <p:spPr bwMode="auto">
            <a:xfrm>
              <a:off x="11320145" y="5890295"/>
              <a:ext cx="21845" cy="34952"/>
            </a:xfrm>
            <a:custGeom>
              <a:avLst/>
              <a:gdLst>
                <a:gd name="T0" fmla="*/ 2 w 5"/>
                <a:gd name="T1" fmla="*/ 1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0 h 8"/>
                <a:gd name="T10" fmla="*/ 5 w 5"/>
                <a:gd name="T11" fmla="*/ 0 h 8"/>
                <a:gd name="T12" fmla="*/ 4 w 5"/>
                <a:gd name="T13" fmla="*/ 1 h 8"/>
                <a:gd name="T14" fmla="*/ 4 w 5"/>
                <a:gd name="T15" fmla="*/ 3 h 8"/>
                <a:gd name="T16" fmla="*/ 4 w 5"/>
                <a:gd name="T17" fmla="*/ 3 h 8"/>
                <a:gd name="T18" fmla="*/ 4 w 5"/>
                <a:gd name="T19" fmla="*/ 6 h 8"/>
                <a:gd name="T20" fmla="*/ 2 w 5"/>
                <a:gd name="T21" fmla="*/ 8 h 8"/>
                <a:gd name="T22" fmla="*/ 2 w 5"/>
                <a:gd name="T23" fmla="*/ 8 h 8"/>
                <a:gd name="T24" fmla="*/ 2 w 5"/>
                <a:gd name="T25" fmla="*/ 8 h 8"/>
                <a:gd name="T26" fmla="*/ 2 w 5"/>
                <a:gd name="T27" fmla="*/ 8 h 8"/>
                <a:gd name="T28" fmla="*/ 2 w 5"/>
                <a:gd name="T29" fmla="*/ 6 h 8"/>
                <a:gd name="T30" fmla="*/ 0 w 5"/>
                <a:gd name="T31" fmla="*/ 5 h 8"/>
                <a:gd name="T32" fmla="*/ 0 w 5"/>
                <a:gd name="T33" fmla="*/ 3 h 8"/>
                <a:gd name="T34" fmla="*/ 2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5" name="任意多边形: 形状 644">
              <a:extLst>
                <a:ext uri="{FF2B5EF4-FFF2-40B4-BE49-F238E27FC236}">
                  <a16:creationId xmlns:a16="http://schemas.microsoft.com/office/drawing/2014/main" id="{4B53FDE3-75C4-A7A4-4B0B-CFE14134E55C}"/>
                </a:ext>
              </a:extLst>
            </p:cNvPr>
            <p:cNvSpPr/>
            <p:nvPr/>
          </p:nvSpPr>
          <p:spPr bwMode="auto">
            <a:xfrm>
              <a:off x="11285193" y="5916510"/>
              <a:ext cx="34952" cy="21845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0 w 8"/>
                <a:gd name="T7" fmla="*/ 5 h 5"/>
                <a:gd name="T8" fmla="*/ 0 w 8"/>
                <a:gd name="T9" fmla="*/ 5 h 5"/>
                <a:gd name="T10" fmla="*/ 2 w 8"/>
                <a:gd name="T11" fmla="*/ 5 h 5"/>
                <a:gd name="T12" fmla="*/ 4 w 8"/>
                <a:gd name="T13" fmla="*/ 4 h 5"/>
                <a:gd name="T14" fmla="*/ 4 w 8"/>
                <a:gd name="T15" fmla="*/ 2 h 5"/>
                <a:gd name="T16" fmla="*/ 5 w 8"/>
                <a:gd name="T17" fmla="*/ 2 h 5"/>
                <a:gd name="T18" fmla="*/ 5 w 8"/>
                <a:gd name="T19" fmla="*/ 0 h 5"/>
                <a:gd name="T20" fmla="*/ 7 w 8"/>
                <a:gd name="T21" fmla="*/ 0 h 5"/>
                <a:gd name="T22" fmla="*/ 7 w 8"/>
                <a:gd name="T23" fmla="*/ 4 h 5"/>
                <a:gd name="T24" fmla="*/ 8 w 8"/>
                <a:gd name="T25" fmla="*/ 5 h 5"/>
                <a:gd name="T26" fmla="*/ 8 w 8"/>
                <a:gd name="T27" fmla="*/ 5 h 5"/>
                <a:gd name="T28" fmla="*/ 8 w 8"/>
                <a:gd name="T29" fmla="*/ 5 h 5"/>
                <a:gd name="T30" fmla="*/ 5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6" name="任意多边形: 形状 645">
              <a:extLst>
                <a:ext uri="{FF2B5EF4-FFF2-40B4-BE49-F238E27FC236}">
                  <a16:creationId xmlns:a16="http://schemas.microsoft.com/office/drawing/2014/main" id="{8D7AFF3F-80A2-3959-CE66-D739F2CE69D5}"/>
                </a:ext>
              </a:extLst>
            </p:cNvPr>
            <p:cNvSpPr/>
            <p:nvPr/>
          </p:nvSpPr>
          <p:spPr bwMode="auto">
            <a:xfrm>
              <a:off x="11315776" y="5846605"/>
              <a:ext cx="26214" cy="13107"/>
            </a:xfrm>
            <a:custGeom>
              <a:avLst/>
              <a:gdLst>
                <a:gd name="T0" fmla="*/ 0 w 6"/>
                <a:gd name="T1" fmla="*/ 3 h 3"/>
                <a:gd name="T2" fmla="*/ 0 w 6"/>
                <a:gd name="T3" fmla="*/ 3 h 3"/>
                <a:gd name="T4" fmla="*/ 0 w 6"/>
                <a:gd name="T5" fmla="*/ 3 h 3"/>
                <a:gd name="T6" fmla="*/ 1 w 6"/>
                <a:gd name="T7" fmla="*/ 2 h 3"/>
                <a:gd name="T8" fmla="*/ 1 w 6"/>
                <a:gd name="T9" fmla="*/ 2 h 3"/>
                <a:gd name="T10" fmla="*/ 1 w 6"/>
                <a:gd name="T11" fmla="*/ 0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0 h 3"/>
                <a:gd name="T18" fmla="*/ 6 w 6"/>
                <a:gd name="T19" fmla="*/ 3 h 3"/>
                <a:gd name="T20" fmla="*/ 6 w 6"/>
                <a:gd name="T21" fmla="*/ 3 h 3"/>
                <a:gd name="T22" fmla="*/ 5 w 6"/>
                <a:gd name="T23" fmla="*/ 3 h 3"/>
                <a:gd name="T24" fmla="*/ 3 w 6"/>
                <a:gd name="T25" fmla="*/ 3 h 3"/>
                <a:gd name="T26" fmla="*/ 0 w 6"/>
                <a:gd name="T2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7" name="任意多边形: 形状 646">
              <a:extLst>
                <a:ext uri="{FF2B5EF4-FFF2-40B4-BE49-F238E27FC236}">
                  <a16:creationId xmlns:a16="http://schemas.microsoft.com/office/drawing/2014/main" id="{8DA8EE64-9C3D-89F0-E793-0C5E7D34A113}"/>
                </a:ext>
              </a:extLst>
            </p:cNvPr>
            <p:cNvSpPr/>
            <p:nvPr/>
          </p:nvSpPr>
          <p:spPr bwMode="auto">
            <a:xfrm>
              <a:off x="11376943" y="5890295"/>
              <a:ext cx="17476" cy="34952"/>
            </a:xfrm>
            <a:custGeom>
              <a:avLst/>
              <a:gdLst>
                <a:gd name="T0" fmla="*/ 0 w 4"/>
                <a:gd name="T1" fmla="*/ 3 h 8"/>
                <a:gd name="T2" fmla="*/ 0 w 4"/>
                <a:gd name="T3" fmla="*/ 3 h 8"/>
                <a:gd name="T4" fmla="*/ 2 w 4"/>
                <a:gd name="T5" fmla="*/ 3 h 8"/>
                <a:gd name="T6" fmla="*/ 2 w 4"/>
                <a:gd name="T7" fmla="*/ 3 h 8"/>
                <a:gd name="T8" fmla="*/ 4 w 4"/>
                <a:gd name="T9" fmla="*/ 1 h 8"/>
                <a:gd name="T10" fmla="*/ 4 w 4"/>
                <a:gd name="T11" fmla="*/ 0 h 8"/>
                <a:gd name="T12" fmla="*/ 4 w 4"/>
                <a:gd name="T13" fmla="*/ 1 h 8"/>
                <a:gd name="T14" fmla="*/ 4 w 4"/>
                <a:gd name="T15" fmla="*/ 5 h 8"/>
                <a:gd name="T16" fmla="*/ 4 w 4"/>
                <a:gd name="T17" fmla="*/ 5 h 8"/>
                <a:gd name="T18" fmla="*/ 4 w 4"/>
                <a:gd name="T19" fmla="*/ 6 h 8"/>
                <a:gd name="T20" fmla="*/ 4 w 4"/>
                <a:gd name="T21" fmla="*/ 6 h 8"/>
                <a:gd name="T22" fmla="*/ 4 w 4"/>
                <a:gd name="T23" fmla="*/ 8 h 8"/>
                <a:gd name="T24" fmla="*/ 2 w 4"/>
                <a:gd name="T25" fmla="*/ 5 h 8"/>
                <a:gd name="T26" fmla="*/ 0 w 4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8" name="任意多边形: 形状 647">
              <a:extLst>
                <a:ext uri="{FF2B5EF4-FFF2-40B4-BE49-F238E27FC236}">
                  <a16:creationId xmlns:a16="http://schemas.microsoft.com/office/drawing/2014/main" id="{E53C1EA0-F18E-BAF9-5D33-1C4FB7227A6E}"/>
                </a:ext>
              </a:extLst>
            </p:cNvPr>
            <p:cNvSpPr/>
            <p:nvPr/>
          </p:nvSpPr>
          <p:spPr bwMode="auto">
            <a:xfrm>
              <a:off x="11385681" y="5811653"/>
              <a:ext cx="13107" cy="34952"/>
            </a:xfrm>
            <a:custGeom>
              <a:avLst/>
              <a:gdLst>
                <a:gd name="T0" fmla="*/ 3 w 3"/>
                <a:gd name="T1" fmla="*/ 8 h 8"/>
                <a:gd name="T2" fmla="*/ 2 w 3"/>
                <a:gd name="T3" fmla="*/ 5 h 8"/>
                <a:gd name="T4" fmla="*/ 0 w 3"/>
                <a:gd name="T5" fmla="*/ 5 h 8"/>
                <a:gd name="T6" fmla="*/ 0 w 3"/>
                <a:gd name="T7" fmla="*/ 5 h 8"/>
                <a:gd name="T8" fmla="*/ 2 w 3"/>
                <a:gd name="T9" fmla="*/ 3 h 8"/>
                <a:gd name="T10" fmla="*/ 2 w 3"/>
                <a:gd name="T11" fmla="*/ 1 h 8"/>
                <a:gd name="T12" fmla="*/ 3 w 3"/>
                <a:gd name="T13" fmla="*/ 0 h 8"/>
                <a:gd name="T14" fmla="*/ 3 w 3"/>
                <a:gd name="T15" fmla="*/ 3 h 8"/>
                <a:gd name="T16" fmla="*/ 3 w 3"/>
                <a:gd name="T17" fmla="*/ 3 h 8"/>
                <a:gd name="T18" fmla="*/ 3 w 3"/>
                <a:gd name="T19" fmla="*/ 6 h 8"/>
                <a:gd name="T20" fmla="*/ 3 w 3"/>
                <a:gd name="T21" fmla="*/ 8 h 8"/>
                <a:gd name="T22" fmla="*/ 3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9" name="任意多边形: 形状 648">
              <a:extLst>
                <a:ext uri="{FF2B5EF4-FFF2-40B4-BE49-F238E27FC236}">
                  <a16:creationId xmlns:a16="http://schemas.microsoft.com/office/drawing/2014/main" id="{0F6FDAF4-AF9C-334F-DA18-6654A2EDD73F}"/>
                </a:ext>
              </a:extLst>
            </p:cNvPr>
            <p:cNvSpPr/>
            <p:nvPr/>
          </p:nvSpPr>
          <p:spPr bwMode="auto">
            <a:xfrm>
              <a:off x="11337621" y="5789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0" name="任意多边形: 形状 649">
              <a:extLst>
                <a:ext uri="{FF2B5EF4-FFF2-40B4-BE49-F238E27FC236}">
                  <a16:creationId xmlns:a16="http://schemas.microsoft.com/office/drawing/2014/main" id="{D478AA0F-2B9B-634E-70F2-A73A2A5257A9}"/>
                </a:ext>
              </a:extLst>
            </p:cNvPr>
            <p:cNvSpPr/>
            <p:nvPr/>
          </p:nvSpPr>
          <p:spPr bwMode="auto">
            <a:xfrm>
              <a:off x="11363836" y="5798546"/>
              <a:ext cx="30583" cy="17476"/>
            </a:xfrm>
            <a:custGeom>
              <a:avLst/>
              <a:gdLst>
                <a:gd name="T0" fmla="*/ 0 w 7"/>
                <a:gd name="T1" fmla="*/ 1 h 4"/>
                <a:gd name="T2" fmla="*/ 2 w 7"/>
                <a:gd name="T3" fmla="*/ 1 h 4"/>
                <a:gd name="T4" fmla="*/ 2 w 7"/>
                <a:gd name="T5" fmla="*/ 1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3 h 4"/>
                <a:gd name="T14" fmla="*/ 5 w 7"/>
                <a:gd name="T15" fmla="*/ 3 h 4"/>
                <a:gd name="T16" fmla="*/ 3 w 7"/>
                <a:gd name="T17" fmla="*/ 4 h 4"/>
                <a:gd name="T18" fmla="*/ 3 w 7"/>
                <a:gd name="T19" fmla="*/ 4 h 4"/>
                <a:gd name="T20" fmla="*/ 3 w 7"/>
                <a:gd name="T21" fmla="*/ 4 h 4"/>
                <a:gd name="T22" fmla="*/ 0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1" name="任意多边形: 形状 650">
              <a:extLst>
                <a:ext uri="{FF2B5EF4-FFF2-40B4-BE49-F238E27FC236}">
                  <a16:creationId xmlns:a16="http://schemas.microsoft.com/office/drawing/2014/main" id="{C3BECC25-D2A5-CFAE-2EAE-8A3CB1EC0CE4}"/>
                </a:ext>
              </a:extLst>
            </p:cNvPr>
            <p:cNvSpPr/>
            <p:nvPr/>
          </p:nvSpPr>
          <p:spPr bwMode="auto">
            <a:xfrm>
              <a:off x="11363836" y="5767963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2 w 7"/>
                <a:gd name="T9" fmla="*/ 3 h 5"/>
                <a:gd name="T10" fmla="*/ 2 w 7"/>
                <a:gd name="T11" fmla="*/ 2 h 5"/>
                <a:gd name="T12" fmla="*/ 3 w 7"/>
                <a:gd name="T13" fmla="*/ 0 h 5"/>
                <a:gd name="T14" fmla="*/ 3 w 7"/>
                <a:gd name="T15" fmla="*/ 0 h 5"/>
                <a:gd name="T16" fmla="*/ 3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2" name="任意多边形: 形状 651">
              <a:extLst>
                <a:ext uri="{FF2B5EF4-FFF2-40B4-BE49-F238E27FC236}">
                  <a16:creationId xmlns:a16="http://schemas.microsoft.com/office/drawing/2014/main" id="{DA5EB824-AE7C-B3B2-0511-21375DC0BB30}"/>
                </a:ext>
              </a:extLst>
            </p:cNvPr>
            <p:cNvSpPr/>
            <p:nvPr/>
          </p:nvSpPr>
          <p:spPr bwMode="auto">
            <a:xfrm>
              <a:off x="11442478" y="5811653"/>
              <a:ext cx="8738" cy="34952"/>
            </a:xfrm>
            <a:custGeom>
              <a:avLst/>
              <a:gdLst>
                <a:gd name="T0" fmla="*/ 0 w 2"/>
                <a:gd name="T1" fmla="*/ 5 h 8"/>
                <a:gd name="T2" fmla="*/ 0 w 2"/>
                <a:gd name="T3" fmla="*/ 3 h 8"/>
                <a:gd name="T4" fmla="*/ 2 w 2"/>
                <a:gd name="T5" fmla="*/ 1 h 8"/>
                <a:gd name="T6" fmla="*/ 2 w 2"/>
                <a:gd name="T7" fmla="*/ 1 h 8"/>
                <a:gd name="T8" fmla="*/ 2 w 2"/>
                <a:gd name="T9" fmla="*/ 0 h 8"/>
                <a:gd name="T10" fmla="*/ 2 w 2"/>
                <a:gd name="T11" fmla="*/ 1 h 8"/>
                <a:gd name="T12" fmla="*/ 2 w 2"/>
                <a:gd name="T13" fmla="*/ 3 h 8"/>
                <a:gd name="T14" fmla="*/ 2 w 2"/>
                <a:gd name="T15" fmla="*/ 6 h 8"/>
                <a:gd name="T16" fmla="*/ 2 w 2"/>
                <a:gd name="T17" fmla="*/ 8 h 8"/>
                <a:gd name="T18" fmla="*/ 2 w 2"/>
                <a:gd name="T19" fmla="*/ 8 h 8"/>
                <a:gd name="T20" fmla="*/ 2 w 2"/>
                <a:gd name="T21" fmla="*/ 6 h 8"/>
                <a:gd name="T22" fmla="*/ 0 w 2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3" name="任意多边形: 形状 652">
              <a:extLst>
                <a:ext uri="{FF2B5EF4-FFF2-40B4-BE49-F238E27FC236}">
                  <a16:creationId xmlns:a16="http://schemas.microsoft.com/office/drawing/2014/main" id="{C41D6443-1816-58CF-E3D9-8BAEF79E1B57}"/>
                </a:ext>
              </a:extLst>
            </p:cNvPr>
            <p:cNvSpPr/>
            <p:nvPr/>
          </p:nvSpPr>
          <p:spPr bwMode="auto">
            <a:xfrm>
              <a:off x="11464323" y="5811653"/>
              <a:ext cx="13107" cy="34952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0 w 3"/>
                <a:gd name="T5" fmla="*/ 0 h 8"/>
                <a:gd name="T6" fmla="*/ 2 w 3"/>
                <a:gd name="T7" fmla="*/ 3 h 8"/>
                <a:gd name="T8" fmla="*/ 2 w 3"/>
                <a:gd name="T9" fmla="*/ 3 h 8"/>
                <a:gd name="T10" fmla="*/ 3 w 3"/>
                <a:gd name="T11" fmla="*/ 5 h 8"/>
                <a:gd name="T12" fmla="*/ 3 w 3"/>
                <a:gd name="T13" fmla="*/ 5 h 8"/>
                <a:gd name="T14" fmla="*/ 2 w 3"/>
                <a:gd name="T15" fmla="*/ 6 h 8"/>
                <a:gd name="T16" fmla="*/ 2 w 3"/>
                <a:gd name="T17" fmla="*/ 6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5 h 8"/>
                <a:gd name="T24" fmla="*/ 0 w 3"/>
                <a:gd name="T25" fmla="*/ 3 h 8"/>
                <a:gd name="T26" fmla="*/ 0 w 3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4" name="任意多边形: 形状 653">
              <a:extLst>
                <a:ext uri="{FF2B5EF4-FFF2-40B4-BE49-F238E27FC236}">
                  <a16:creationId xmlns:a16="http://schemas.microsoft.com/office/drawing/2014/main" id="{1EC2ECA8-6497-4A5E-0B15-B5A936793E53}"/>
                </a:ext>
              </a:extLst>
            </p:cNvPr>
            <p:cNvSpPr/>
            <p:nvPr/>
          </p:nvSpPr>
          <p:spPr bwMode="auto">
            <a:xfrm>
              <a:off x="11529859" y="5877188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4 w 6"/>
                <a:gd name="T9" fmla="*/ 0 h 3"/>
                <a:gd name="T10" fmla="*/ 4 w 6"/>
                <a:gd name="T11" fmla="*/ 1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1 w 6"/>
                <a:gd name="T19" fmla="*/ 1 h 3"/>
                <a:gd name="T20" fmla="*/ 0 w 6"/>
                <a:gd name="T21" fmla="*/ 0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5" name="任意多边形: 形状 654">
              <a:extLst>
                <a:ext uri="{FF2B5EF4-FFF2-40B4-BE49-F238E27FC236}">
                  <a16:creationId xmlns:a16="http://schemas.microsoft.com/office/drawing/2014/main" id="{F22399A5-6E54-130F-8D67-521BBD4F287C}"/>
                </a:ext>
              </a:extLst>
            </p:cNvPr>
            <p:cNvSpPr/>
            <p:nvPr/>
          </p:nvSpPr>
          <p:spPr bwMode="auto">
            <a:xfrm>
              <a:off x="11529859" y="5837867"/>
              <a:ext cx="17476" cy="21845"/>
            </a:xfrm>
            <a:custGeom>
              <a:avLst/>
              <a:gdLst>
                <a:gd name="T0" fmla="*/ 0 w 4"/>
                <a:gd name="T1" fmla="*/ 4 h 5"/>
                <a:gd name="T2" fmla="*/ 1 w 4"/>
                <a:gd name="T3" fmla="*/ 4 h 5"/>
                <a:gd name="T4" fmla="*/ 1 w 4"/>
                <a:gd name="T5" fmla="*/ 2 h 5"/>
                <a:gd name="T6" fmla="*/ 1 w 4"/>
                <a:gd name="T7" fmla="*/ 0 h 5"/>
                <a:gd name="T8" fmla="*/ 1 w 4"/>
                <a:gd name="T9" fmla="*/ 0 h 5"/>
                <a:gd name="T10" fmla="*/ 3 w 4"/>
                <a:gd name="T11" fmla="*/ 2 h 5"/>
                <a:gd name="T12" fmla="*/ 4 w 4"/>
                <a:gd name="T13" fmla="*/ 5 h 5"/>
                <a:gd name="T14" fmla="*/ 4 w 4"/>
                <a:gd name="T15" fmla="*/ 5 h 5"/>
                <a:gd name="T16" fmla="*/ 3 w 4"/>
                <a:gd name="T17" fmla="*/ 5 h 5"/>
                <a:gd name="T18" fmla="*/ 1 w 4"/>
                <a:gd name="T19" fmla="*/ 5 h 5"/>
                <a:gd name="T20" fmla="*/ 0 w 4"/>
                <a:gd name="T21" fmla="*/ 5 h 5"/>
                <a:gd name="T22" fmla="*/ 0 w 4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6" name="任意多边形: 形状 655">
              <a:extLst>
                <a:ext uri="{FF2B5EF4-FFF2-40B4-BE49-F238E27FC236}">
                  <a16:creationId xmlns:a16="http://schemas.microsoft.com/office/drawing/2014/main" id="{3CF01A8B-2094-BE23-9C99-446F56CD6148}"/>
                </a:ext>
              </a:extLst>
            </p:cNvPr>
            <p:cNvSpPr/>
            <p:nvPr/>
          </p:nvSpPr>
          <p:spPr bwMode="auto">
            <a:xfrm>
              <a:off x="11521120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2 w 3"/>
                <a:gd name="T3" fmla="*/ 5 h 8"/>
                <a:gd name="T4" fmla="*/ 2 w 3"/>
                <a:gd name="T5" fmla="*/ 6 h 8"/>
                <a:gd name="T6" fmla="*/ 0 w 3"/>
                <a:gd name="T7" fmla="*/ 8 h 8"/>
                <a:gd name="T8" fmla="*/ 0 w 3"/>
                <a:gd name="T9" fmla="*/ 5 h 8"/>
                <a:gd name="T10" fmla="*/ 0 w 3"/>
                <a:gd name="T11" fmla="*/ 3 h 8"/>
                <a:gd name="T12" fmla="*/ 0 w 3"/>
                <a:gd name="T13" fmla="*/ 0 h 8"/>
                <a:gd name="T14" fmla="*/ 0 w 3"/>
                <a:gd name="T15" fmla="*/ 0 h 8"/>
                <a:gd name="T16" fmla="*/ 3 w 3"/>
                <a:gd name="T17" fmla="*/ 3 h 8"/>
                <a:gd name="T18" fmla="*/ 3 w 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7" name="任意多边形: 形状 656">
              <a:extLst>
                <a:ext uri="{FF2B5EF4-FFF2-40B4-BE49-F238E27FC236}">
                  <a16:creationId xmlns:a16="http://schemas.microsoft.com/office/drawing/2014/main" id="{5CE18295-BA97-F9A2-6FE2-FB648424D07B}"/>
                </a:ext>
              </a:extLst>
            </p:cNvPr>
            <p:cNvSpPr/>
            <p:nvPr/>
          </p:nvSpPr>
          <p:spPr bwMode="auto">
            <a:xfrm>
              <a:off x="11577918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3 w 6"/>
                <a:gd name="T3" fmla="*/ 5 h 5"/>
                <a:gd name="T4" fmla="*/ 2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2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2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8" name="任意多边形: 形状 657">
              <a:extLst>
                <a:ext uri="{FF2B5EF4-FFF2-40B4-BE49-F238E27FC236}">
                  <a16:creationId xmlns:a16="http://schemas.microsoft.com/office/drawing/2014/main" id="{6C555453-8252-F678-9C9C-969933A1F252}"/>
                </a:ext>
              </a:extLst>
            </p:cNvPr>
            <p:cNvSpPr/>
            <p:nvPr/>
          </p:nvSpPr>
          <p:spPr bwMode="auto">
            <a:xfrm>
              <a:off x="11341990" y="5759225"/>
              <a:ext cx="0" cy="17476"/>
            </a:xfrm>
            <a:custGeom>
              <a:avLst/>
              <a:gdLst>
                <a:gd name="T0" fmla="*/ 2 h 4"/>
                <a:gd name="T1" fmla="*/ 0 h 4"/>
                <a:gd name="T2" fmla="*/ 4 h 4"/>
                <a:gd name="T3" fmla="*/ 4 h 4"/>
                <a:gd name="T4" fmla="*/ 2 h 4"/>
                <a:gd name="T5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9" name="任意多边形: 形状 658">
              <a:extLst>
                <a:ext uri="{FF2B5EF4-FFF2-40B4-BE49-F238E27FC236}">
                  <a16:creationId xmlns:a16="http://schemas.microsoft.com/office/drawing/2014/main" id="{01971A26-59FE-63D8-B6C2-3152BFF040A4}"/>
                </a:ext>
              </a:extLst>
            </p:cNvPr>
            <p:cNvSpPr/>
            <p:nvPr/>
          </p:nvSpPr>
          <p:spPr bwMode="auto">
            <a:xfrm>
              <a:off x="11320145" y="5767963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3 h 3"/>
                <a:gd name="T16" fmla="*/ 2 w 2"/>
                <a:gd name="T17" fmla="*/ 3 h 3"/>
                <a:gd name="T18" fmla="*/ 0 w 2"/>
                <a:gd name="T19" fmla="*/ 2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0" name="任意多边形: 形状 659">
              <a:extLst>
                <a:ext uri="{FF2B5EF4-FFF2-40B4-BE49-F238E27FC236}">
                  <a16:creationId xmlns:a16="http://schemas.microsoft.com/office/drawing/2014/main" id="{BDE4EA9D-8DA9-B7F5-6A15-5C0F923C42A6}"/>
                </a:ext>
              </a:extLst>
            </p:cNvPr>
            <p:cNvSpPr/>
            <p:nvPr/>
          </p:nvSpPr>
          <p:spPr bwMode="auto">
            <a:xfrm>
              <a:off x="11307038" y="5877188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3 w 7"/>
                <a:gd name="T3" fmla="*/ 0 h 4"/>
                <a:gd name="T4" fmla="*/ 5 w 7"/>
                <a:gd name="T5" fmla="*/ 0 h 4"/>
                <a:gd name="T6" fmla="*/ 7 w 7"/>
                <a:gd name="T7" fmla="*/ 0 h 4"/>
                <a:gd name="T8" fmla="*/ 7 w 7"/>
                <a:gd name="T9" fmla="*/ 1 h 4"/>
                <a:gd name="T10" fmla="*/ 5 w 7"/>
                <a:gd name="T11" fmla="*/ 1 h 4"/>
                <a:gd name="T12" fmla="*/ 5 w 7"/>
                <a:gd name="T13" fmla="*/ 1 h 4"/>
                <a:gd name="T14" fmla="*/ 3 w 7"/>
                <a:gd name="T15" fmla="*/ 3 h 4"/>
                <a:gd name="T16" fmla="*/ 3 w 7"/>
                <a:gd name="T17" fmla="*/ 3 h 4"/>
                <a:gd name="T18" fmla="*/ 2 w 7"/>
                <a:gd name="T19" fmla="*/ 4 h 4"/>
                <a:gd name="T20" fmla="*/ 2 w 7"/>
                <a:gd name="T21" fmla="*/ 1 h 4"/>
                <a:gd name="T22" fmla="*/ 0 w 7"/>
                <a:gd name="T23" fmla="*/ 0 h 4"/>
                <a:gd name="T24" fmla="*/ 2 w 7"/>
                <a:gd name="T25" fmla="*/ 0 h 4"/>
                <a:gd name="T26" fmla="*/ 2 w 7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1" name="任意多边形: 形状 660">
              <a:extLst>
                <a:ext uri="{FF2B5EF4-FFF2-40B4-BE49-F238E27FC236}">
                  <a16:creationId xmlns:a16="http://schemas.microsoft.com/office/drawing/2014/main" id="{924367E3-2150-3C31-78C4-781E3E6AAA2C}"/>
                </a:ext>
              </a:extLst>
            </p:cNvPr>
            <p:cNvSpPr/>
            <p:nvPr/>
          </p:nvSpPr>
          <p:spPr bwMode="auto">
            <a:xfrm>
              <a:off x="11258979" y="5877188"/>
              <a:ext cx="21845" cy="17476"/>
            </a:xfrm>
            <a:custGeom>
              <a:avLst/>
              <a:gdLst>
                <a:gd name="T0" fmla="*/ 1 w 5"/>
                <a:gd name="T1" fmla="*/ 0 h 4"/>
                <a:gd name="T2" fmla="*/ 3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5 w 5"/>
                <a:gd name="T9" fmla="*/ 1 h 4"/>
                <a:gd name="T10" fmla="*/ 5 w 5"/>
                <a:gd name="T11" fmla="*/ 1 h 4"/>
                <a:gd name="T12" fmla="*/ 3 w 5"/>
                <a:gd name="T13" fmla="*/ 3 h 4"/>
                <a:gd name="T14" fmla="*/ 1 w 5"/>
                <a:gd name="T15" fmla="*/ 3 h 4"/>
                <a:gd name="T16" fmla="*/ 1 w 5"/>
                <a:gd name="T17" fmla="*/ 3 h 4"/>
                <a:gd name="T18" fmla="*/ 1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1 h 4"/>
                <a:gd name="T26" fmla="*/ 0 w 5"/>
                <a:gd name="T27" fmla="*/ 0 h 4"/>
                <a:gd name="T28" fmla="*/ 0 w 5"/>
                <a:gd name="T29" fmla="*/ 0 h 4"/>
                <a:gd name="T30" fmla="*/ 1 w 5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2" name="任意多边形: 形状 661">
              <a:extLst>
                <a:ext uri="{FF2B5EF4-FFF2-40B4-BE49-F238E27FC236}">
                  <a16:creationId xmlns:a16="http://schemas.microsoft.com/office/drawing/2014/main" id="{5FE560D2-0CDE-E8DB-6BF2-6B0C02CD7432}"/>
                </a:ext>
              </a:extLst>
            </p:cNvPr>
            <p:cNvSpPr/>
            <p:nvPr/>
          </p:nvSpPr>
          <p:spPr bwMode="auto">
            <a:xfrm>
              <a:off x="11831321" y="5881557"/>
              <a:ext cx="17476" cy="30583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7 h 7"/>
                <a:gd name="T4" fmla="*/ 0 w 4"/>
                <a:gd name="T5" fmla="*/ 3 h 7"/>
                <a:gd name="T6" fmla="*/ 0 w 4"/>
                <a:gd name="T7" fmla="*/ 3 h 7"/>
                <a:gd name="T8" fmla="*/ 0 w 4"/>
                <a:gd name="T9" fmla="*/ 2 h 7"/>
                <a:gd name="T10" fmla="*/ 0 w 4"/>
                <a:gd name="T11" fmla="*/ 0 h 7"/>
                <a:gd name="T12" fmla="*/ 0 w 4"/>
                <a:gd name="T13" fmla="*/ 0 h 7"/>
                <a:gd name="T14" fmla="*/ 0 w 4"/>
                <a:gd name="T15" fmla="*/ 0 h 7"/>
                <a:gd name="T16" fmla="*/ 2 w 4"/>
                <a:gd name="T17" fmla="*/ 5 h 7"/>
                <a:gd name="T18" fmla="*/ 4 w 4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3" name="任意多边形: 形状 662">
              <a:extLst>
                <a:ext uri="{FF2B5EF4-FFF2-40B4-BE49-F238E27FC236}">
                  <a16:creationId xmlns:a16="http://schemas.microsoft.com/office/drawing/2014/main" id="{916FDA99-AEBA-8CAF-A2C7-91274DFB2F3F}"/>
                </a:ext>
              </a:extLst>
            </p:cNvPr>
            <p:cNvSpPr/>
            <p:nvPr/>
          </p:nvSpPr>
          <p:spPr bwMode="auto">
            <a:xfrm>
              <a:off x="11783262" y="5811653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2 w 3"/>
                <a:gd name="T3" fmla="*/ 3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5 h 6"/>
                <a:gd name="T14" fmla="*/ 0 w 3"/>
                <a:gd name="T15" fmla="*/ 1 h 6"/>
                <a:gd name="T16" fmla="*/ 0 w 3"/>
                <a:gd name="T17" fmla="*/ 0 h 6"/>
                <a:gd name="T18" fmla="*/ 0 w 3"/>
                <a:gd name="T19" fmla="*/ 0 h 6"/>
                <a:gd name="T20" fmla="*/ 2 w 3"/>
                <a:gd name="T21" fmla="*/ 3 h 6"/>
                <a:gd name="T22" fmla="*/ 3 w 3"/>
                <a:gd name="T2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2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4" name="任意多边形: 形状 663">
              <a:extLst>
                <a:ext uri="{FF2B5EF4-FFF2-40B4-BE49-F238E27FC236}">
                  <a16:creationId xmlns:a16="http://schemas.microsoft.com/office/drawing/2014/main" id="{B3A9E8CA-ADA2-0A9A-16F0-F7862DC2210B}"/>
                </a:ext>
              </a:extLst>
            </p:cNvPr>
            <p:cNvSpPr/>
            <p:nvPr/>
          </p:nvSpPr>
          <p:spPr bwMode="auto">
            <a:xfrm>
              <a:off x="11739572" y="5733010"/>
              <a:ext cx="17476" cy="4369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2 w 4"/>
                <a:gd name="T9" fmla="*/ 0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5" name="任意多边形: 形状 664">
              <a:extLst>
                <a:ext uri="{FF2B5EF4-FFF2-40B4-BE49-F238E27FC236}">
                  <a16:creationId xmlns:a16="http://schemas.microsoft.com/office/drawing/2014/main" id="{2F080F74-DACF-EB2F-8539-F3C23542FCDF}"/>
                </a:ext>
              </a:extLst>
            </p:cNvPr>
            <p:cNvSpPr/>
            <p:nvPr/>
          </p:nvSpPr>
          <p:spPr bwMode="auto">
            <a:xfrm>
              <a:off x="11748310" y="5719903"/>
              <a:ext cx="13107" cy="4369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6" name="任意多边形: 形状 665">
              <a:extLst>
                <a:ext uri="{FF2B5EF4-FFF2-40B4-BE49-F238E27FC236}">
                  <a16:creationId xmlns:a16="http://schemas.microsoft.com/office/drawing/2014/main" id="{876250F9-7439-DDE9-7DBD-C249964C7A93}"/>
                </a:ext>
              </a:extLst>
            </p:cNvPr>
            <p:cNvSpPr/>
            <p:nvPr/>
          </p:nvSpPr>
          <p:spPr bwMode="auto">
            <a:xfrm>
              <a:off x="11625977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1 h 4"/>
                <a:gd name="T14" fmla="*/ 5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3 h 4"/>
                <a:gd name="T22" fmla="*/ 0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7" name="任意多边形: 形状 666">
              <a:extLst>
                <a:ext uri="{FF2B5EF4-FFF2-40B4-BE49-F238E27FC236}">
                  <a16:creationId xmlns:a16="http://schemas.microsoft.com/office/drawing/2014/main" id="{5F700F23-C7EA-F126-F5A6-E2598D1E3531}"/>
                </a:ext>
              </a:extLst>
            </p:cNvPr>
            <p:cNvSpPr/>
            <p:nvPr/>
          </p:nvSpPr>
          <p:spPr bwMode="auto">
            <a:xfrm>
              <a:off x="11682774" y="5798546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5 w 7"/>
                <a:gd name="T3" fmla="*/ 0 h 4"/>
                <a:gd name="T4" fmla="*/ 7 w 7"/>
                <a:gd name="T5" fmla="*/ 0 h 4"/>
                <a:gd name="T6" fmla="*/ 5 w 7"/>
                <a:gd name="T7" fmla="*/ 0 h 4"/>
                <a:gd name="T8" fmla="*/ 4 w 7"/>
                <a:gd name="T9" fmla="*/ 3 h 4"/>
                <a:gd name="T10" fmla="*/ 4 w 7"/>
                <a:gd name="T11" fmla="*/ 3 h 4"/>
                <a:gd name="T12" fmla="*/ 4 w 7"/>
                <a:gd name="T13" fmla="*/ 3 h 4"/>
                <a:gd name="T14" fmla="*/ 4 w 7"/>
                <a:gd name="T15" fmla="*/ 4 h 4"/>
                <a:gd name="T16" fmla="*/ 4 w 7"/>
                <a:gd name="T17" fmla="*/ 3 h 4"/>
                <a:gd name="T18" fmla="*/ 0 w 7"/>
                <a:gd name="T19" fmla="*/ 0 h 4"/>
                <a:gd name="T20" fmla="*/ 0 w 7"/>
                <a:gd name="T21" fmla="*/ 0 h 4"/>
                <a:gd name="T22" fmla="*/ 2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8" name="任意多边形: 形状 667">
              <a:extLst>
                <a:ext uri="{FF2B5EF4-FFF2-40B4-BE49-F238E27FC236}">
                  <a16:creationId xmlns:a16="http://schemas.microsoft.com/office/drawing/2014/main" id="{FD3C7A34-C04B-8018-F8B4-6B19782BE2E9}"/>
                </a:ext>
              </a:extLst>
            </p:cNvPr>
            <p:cNvSpPr/>
            <p:nvPr/>
          </p:nvSpPr>
          <p:spPr bwMode="auto">
            <a:xfrm>
              <a:off x="11599763" y="5733010"/>
              <a:ext cx="13107" cy="34952"/>
            </a:xfrm>
            <a:custGeom>
              <a:avLst/>
              <a:gdLst>
                <a:gd name="T0" fmla="*/ 0 w 3"/>
                <a:gd name="T1" fmla="*/ 5 h 8"/>
                <a:gd name="T2" fmla="*/ 0 w 3"/>
                <a:gd name="T3" fmla="*/ 3 h 8"/>
                <a:gd name="T4" fmla="*/ 1 w 3"/>
                <a:gd name="T5" fmla="*/ 3 h 8"/>
                <a:gd name="T6" fmla="*/ 1 w 3"/>
                <a:gd name="T7" fmla="*/ 1 h 8"/>
                <a:gd name="T8" fmla="*/ 3 w 3"/>
                <a:gd name="T9" fmla="*/ 0 h 8"/>
                <a:gd name="T10" fmla="*/ 3 w 3"/>
                <a:gd name="T11" fmla="*/ 1 h 8"/>
                <a:gd name="T12" fmla="*/ 3 w 3"/>
                <a:gd name="T13" fmla="*/ 5 h 8"/>
                <a:gd name="T14" fmla="*/ 3 w 3"/>
                <a:gd name="T15" fmla="*/ 6 h 8"/>
                <a:gd name="T16" fmla="*/ 3 w 3"/>
                <a:gd name="T17" fmla="*/ 6 h 8"/>
                <a:gd name="T18" fmla="*/ 3 w 3"/>
                <a:gd name="T19" fmla="*/ 8 h 8"/>
                <a:gd name="T20" fmla="*/ 0 w 3"/>
                <a:gd name="T21" fmla="*/ 5 h 8"/>
                <a:gd name="T22" fmla="*/ 0 w 3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5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9" name="任意多边形: 形状 668">
              <a:extLst>
                <a:ext uri="{FF2B5EF4-FFF2-40B4-BE49-F238E27FC236}">
                  <a16:creationId xmlns:a16="http://schemas.microsoft.com/office/drawing/2014/main" id="{35B9F80A-7145-9AC0-5132-906805AD3B5E}"/>
                </a:ext>
              </a:extLst>
            </p:cNvPr>
            <p:cNvSpPr/>
            <p:nvPr/>
          </p:nvSpPr>
          <p:spPr bwMode="auto">
            <a:xfrm>
              <a:off x="11625977" y="5798546"/>
              <a:ext cx="30583" cy="17476"/>
            </a:xfrm>
            <a:custGeom>
              <a:avLst/>
              <a:gdLst>
                <a:gd name="T0" fmla="*/ 4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0 h 4"/>
                <a:gd name="T12" fmla="*/ 5 w 7"/>
                <a:gd name="T13" fmla="*/ 1 h 4"/>
                <a:gd name="T14" fmla="*/ 5 w 7"/>
                <a:gd name="T15" fmla="*/ 3 h 4"/>
                <a:gd name="T16" fmla="*/ 5 w 7"/>
                <a:gd name="T17" fmla="*/ 3 h 4"/>
                <a:gd name="T18" fmla="*/ 4 w 7"/>
                <a:gd name="T19" fmla="*/ 4 h 4"/>
                <a:gd name="T20" fmla="*/ 4 w 7"/>
                <a:gd name="T21" fmla="*/ 4 h 4"/>
                <a:gd name="T22" fmla="*/ 4 w 7"/>
                <a:gd name="T23" fmla="*/ 3 h 4"/>
                <a:gd name="T24" fmla="*/ 0 w 7"/>
                <a:gd name="T25" fmla="*/ 0 h 4"/>
                <a:gd name="T26" fmla="*/ 2 w 7"/>
                <a:gd name="T27" fmla="*/ 0 h 4"/>
                <a:gd name="T28" fmla="*/ 2 w 7"/>
                <a:gd name="T29" fmla="*/ 0 h 4"/>
                <a:gd name="T30" fmla="*/ 4 w 7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0" name="任意多边形: 形状 669">
              <a:extLst>
                <a:ext uri="{FF2B5EF4-FFF2-40B4-BE49-F238E27FC236}">
                  <a16:creationId xmlns:a16="http://schemas.microsoft.com/office/drawing/2014/main" id="{8BB1A1D0-3D8D-51E4-91E1-329772EB817A}"/>
                </a:ext>
              </a:extLst>
            </p:cNvPr>
            <p:cNvSpPr/>
            <p:nvPr/>
          </p:nvSpPr>
          <p:spPr bwMode="auto">
            <a:xfrm>
              <a:off x="11521120" y="5798546"/>
              <a:ext cx="26214" cy="17476"/>
            </a:xfrm>
            <a:custGeom>
              <a:avLst/>
              <a:gdLst>
                <a:gd name="T0" fmla="*/ 5 w 6"/>
                <a:gd name="T1" fmla="*/ 0 h 4"/>
                <a:gd name="T2" fmla="*/ 6 w 6"/>
                <a:gd name="T3" fmla="*/ 0 h 4"/>
                <a:gd name="T4" fmla="*/ 6 w 6"/>
                <a:gd name="T5" fmla="*/ 1 h 4"/>
                <a:gd name="T6" fmla="*/ 5 w 6"/>
                <a:gd name="T7" fmla="*/ 3 h 4"/>
                <a:gd name="T8" fmla="*/ 5 w 6"/>
                <a:gd name="T9" fmla="*/ 4 h 4"/>
                <a:gd name="T10" fmla="*/ 3 w 6"/>
                <a:gd name="T11" fmla="*/ 4 h 4"/>
                <a:gd name="T12" fmla="*/ 3 w 6"/>
                <a:gd name="T13" fmla="*/ 3 h 4"/>
                <a:gd name="T14" fmla="*/ 0 w 6"/>
                <a:gd name="T15" fmla="*/ 0 h 4"/>
                <a:gd name="T16" fmla="*/ 2 w 6"/>
                <a:gd name="T17" fmla="*/ 0 h 4"/>
                <a:gd name="T18" fmla="*/ 5 w 6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1" name="任意多边形: 形状 670">
              <a:extLst>
                <a:ext uri="{FF2B5EF4-FFF2-40B4-BE49-F238E27FC236}">
                  <a16:creationId xmlns:a16="http://schemas.microsoft.com/office/drawing/2014/main" id="{65266A10-CB84-651D-1520-8E25D27F2A51}"/>
                </a:ext>
              </a:extLst>
            </p:cNvPr>
            <p:cNvSpPr/>
            <p:nvPr/>
          </p:nvSpPr>
          <p:spPr bwMode="auto">
            <a:xfrm>
              <a:off x="1144247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5 h 7"/>
                <a:gd name="T12" fmla="*/ 2 w 2"/>
                <a:gd name="T13" fmla="*/ 7 h 7"/>
                <a:gd name="T14" fmla="*/ 2 w 2"/>
                <a:gd name="T15" fmla="*/ 7 h 7"/>
                <a:gd name="T16" fmla="*/ 0 w 2"/>
                <a:gd name="T17" fmla="*/ 4 h 7"/>
                <a:gd name="T18" fmla="*/ 0 w 2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2" name="任意多边形: 形状 671">
              <a:extLst>
                <a:ext uri="{FF2B5EF4-FFF2-40B4-BE49-F238E27FC236}">
                  <a16:creationId xmlns:a16="http://schemas.microsoft.com/office/drawing/2014/main" id="{AD8C17A4-1714-1315-4BBA-B02D601F80E3}"/>
                </a:ext>
              </a:extLst>
            </p:cNvPr>
            <p:cNvSpPr/>
            <p:nvPr/>
          </p:nvSpPr>
          <p:spPr bwMode="auto">
            <a:xfrm>
              <a:off x="11875012" y="5912141"/>
              <a:ext cx="34952" cy="21845"/>
            </a:xfrm>
            <a:custGeom>
              <a:avLst/>
              <a:gdLst>
                <a:gd name="T0" fmla="*/ 3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2 w 8"/>
                <a:gd name="T7" fmla="*/ 3 h 5"/>
                <a:gd name="T8" fmla="*/ 2 w 8"/>
                <a:gd name="T9" fmla="*/ 3 h 5"/>
                <a:gd name="T10" fmla="*/ 2 w 8"/>
                <a:gd name="T11" fmla="*/ 0 h 5"/>
                <a:gd name="T12" fmla="*/ 2 w 8"/>
                <a:gd name="T13" fmla="*/ 0 h 5"/>
                <a:gd name="T14" fmla="*/ 5 w 8"/>
                <a:gd name="T15" fmla="*/ 3 h 5"/>
                <a:gd name="T16" fmla="*/ 8 w 8"/>
                <a:gd name="T17" fmla="*/ 5 h 5"/>
                <a:gd name="T18" fmla="*/ 8 w 8"/>
                <a:gd name="T19" fmla="*/ 5 h 5"/>
                <a:gd name="T20" fmla="*/ 7 w 8"/>
                <a:gd name="T21" fmla="*/ 5 h 5"/>
                <a:gd name="T22" fmla="*/ 3 w 8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3" name="任意多边形: 形状 672">
              <a:extLst>
                <a:ext uri="{FF2B5EF4-FFF2-40B4-BE49-F238E27FC236}">
                  <a16:creationId xmlns:a16="http://schemas.microsoft.com/office/drawing/2014/main" id="{948B36F2-58B9-0F49-153D-FBA50A5B1BCC}"/>
                </a:ext>
              </a:extLst>
            </p:cNvPr>
            <p:cNvSpPr/>
            <p:nvPr/>
          </p:nvSpPr>
          <p:spPr bwMode="auto">
            <a:xfrm>
              <a:off x="11848797" y="5868450"/>
              <a:ext cx="26214" cy="21845"/>
            </a:xfrm>
            <a:custGeom>
              <a:avLst/>
              <a:gdLst>
                <a:gd name="T0" fmla="*/ 0 w 6"/>
                <a:gd name="T1" fmla="*/ 0 h 5"/>
                <a:gd name="T2" fmla="*/ 1 w 6"/>
                <a:gd name="T3" fmla="*/ 0 h 5"/>
                <a:gd name="T4" fmla="*/ 3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3 w 6"/>
                <a:gd name="T17" fmla="*/ 3 h 5"/>
                <a:gd name="T18" fmla="*/ 0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4" name="任意多边形: 形状 673">
              <a:extLst>
                <a:ext uri="{FF2B5EF4-FFF2-40B4-BE49-F238E27FC236}">
                  <a16:creationId xmlns:a16="http://schemas.microsoft.com/office/drawing/2014/main" id="{7E485980-41AF-A6DF-DD7B-ECB423F80457}"/>
                </a:ext>
              </a:extLst>
            </p:cNvPr>
            <p:cNvSpPr/>
            <p:nvPr/>
          </p:nvSpPr>
          <p:spPr bwMode="auto">
            <a:xfrm>
              <a:off x="11883750" y="5881557"/>
              <a:ext cx="21845" cy="30583"/>
            </a:xfrm>
            <a:custGeom>
              <a:avLst/>
              <a:gdLst>
                <a:gd name="T0" fmla="*/ 5 w 5"/>
                <a:gd name="T1" fmla="*/ 7 h 7"/>
                <a:gd name="T2" fmla="*/ 1 w 5"/>
                <a:gd name="T3" fmla="*/ 5 h 7"/>
                <a:gd name="T4" fmla="*/ 0 w 5"/>
                <a:gd name="T5" fmla="*/ 3 h 7"/>
                <a:gd name="T6" fmla="*/ 0 w 5"/>
                <a:gd name="T7" fmla="*/ 3 h 7"/>
                <a:gd name="T8" fmla="*/ 1 w 5"/>
                <a:gd name="T9" fmla="*/ 0 h 7"/>
                <a:gd name="T10" fmla="*/ 1 w 5"/>
                <a:gd name="T11" fmla="*/ 0 h 7"/>
                <a:gd name="T12" fmla="*/ 1 w 5"/>
                <a:gd name="T13" fmla="*/ 0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5" name="任意多边形: 形状 674">
              <a:extLst>
                <a:ext uri="{FF2B5EF4-FFF2-40B4-BE49-F238E27FC236}">
                  <a16:creationId xmlns:a16="http://schemas.microsoft.com/office/drawing/2014/main" id="{CAEFAF6C-6D8E-DD2F-D14D-F946417276F4}"/>
                </a:ext>
              </a:extLst>
            </p:cNvPr>
            <p:cNvSpPr/>
            <p:nvPr/>
          </p:nvSpPr>
          <p:spPr bwMode="auto">
            <a:xfrm>
              <a:off x="11840059" y="5833498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2 w 7"/>
                <a:gd name="T11" fmla="*/ 3 h 5"/>
                <a:gd name="T12" fmla="*/ 3 w 7"/>
                <a:gd name="T13" fmla="*/ 1 h 5"/>
                <a:gd name="T14" fmla="*/ 3 w 7"/>
                <a:gd name="T15" fmla="*/ 0 h 5"/>
                <a:gd name="T16" fmla="*/ 5 w 7"/>
                <a:gd name="T17" fmla="*/ 3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6" name="任意多边形: 形状 675">
              <a:extLst>
                <a:ext uri="{FF2B5EF4-FFF2-40B4-BE49-F238E27FC236}">
                  <a16:creationId xmlns:a16="http://schemas.microsoft.com/office/drawing/2014/main" id="{EE79A2EB-36DF-DEE8-5599-EE94E55DBE86}"/>
                </a:ext>
              </a:extLst>
            </p:cNvPr>
            <p:cNvSpPr/>
            <p:nvPr/>
          </p:nvSpPr>
          <p:spPr bwMode="auto">
            <a:xfrm>
              <a:off x="11853166" y="5759225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7" name="任意多边形: 形状 676">
              <a:extLst>
                <a:ext uri="{FF2B5EF4-FFF2-40B4-BE49-F238E27FC236}">
                  <a16:creationId xmlns:a16="http://schemas.microsoft.com/office/drawing/2014/main" id="{1C33D9B8-6DB1-3DCC-A365-279C6CDFA062}"/>
                </a:ext>
              </a:extLst>
            </p:cNvPr>
            <p:cNvSpPr/>
            <p:nvPr/>
          </p:nvSpPr>
          <p:spPr bwMode="auto">
            <a:xfrm>
              <a:off x="11656560" y="5138823"/>
              <a:ext cx="34952" cy="0"/>
            </a:xfrm>
            <a:custGeom>
              <a:avLst/>
              <a:gdLst>
                <a:gd name="T0" fmla="*/ 8 w 8"/>
                <a:gd name="T1" fmla="*/ 8 w 8"/>
                <a:gd name="T2" fmla="*/ 5 w 8"/>
                <a:gd name="T3" fmla="*/ 3 w 8"/>
                <a:gd name="T4" fmla="*/ 0 w 8"/>
                <a:gd name="T5" fmla="*/ 0 w 8"/>
                <a:gd name="T6" fmla="*/ 1 w 8"/>
                <a:gd name="T7" fmla="*/ 5 w 8"/>
                <a:gd name="T8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8" name="任意多边形: 形状 677">
              <a:extLst>
                <a:ext uri="{FF2B5EF4-FFF2-40B4-BE49-F238E27FC236}">
                  <a16:creationId xmlns:a16="http://schemas.microsoft.com/office/drawing/2014/main" id="{6E83C1A8-9C4F-30B4-600D-62FA394AE54B}"/>
                </a:ext>
              </a:extLst>
            </p:cNvPr>
            <p:cNvSpPr/>
            <p:nvPr/>
          </p:nvSpPr>
          <p:spPr bwMode="auto">
            <a:xfrm>
              <a:off x="11451216" y="4308707"/>
              <a:ext cx="21845" cy="17476"/>
            </a:xfrm>
            <a:custGeom>
              <a:avLst/>
              <a:gdLst>
                <a:gd name="T0" fmla="*/ 5 w 5"/>
                <a:gd name="T1" fmla="*/ 4 h 4"/>
                <a:gd name="T2" fmla="*/ 3 w 5"/>
                <a:gd name="T3" fmla="*/ 4 h 4"/>
                <a:gd name="T4" fmla="*/ 1 w 5"/>
                <a:gd name="T5" fmla="*/ 4 h 4"/>
                <a:gd name="T6" fmla="*/ 0 w 5"/>
                <a:gd name="T7" fmla="*/ 4 h 4"/>
                <a:gd name="T8" fmla="*/ 1 w 5"/>
                <a:gd name="T9" fmla="*/ 2 h 4"/>
                <a:gd name="T10" fmla="*/ 1 w 5"/>
                <a:gd name="T11" fmla="*/ 2 h 4"/>
                <a:gd name="T12" fmla="*/ 3 w 5"/>
                <a:gd name="T13" fmla="*/ 0 h 4"/>
                <a:gd name="T14" fmla="*/ 3 w 5"/>
                <a:gd name="T15" fmla="*/ 0 h 4"/>
                <a:gd name="T16" fmla="*/ 3 w 5"/>
                <a:gd name="T17" fmla="*/ 2 h 4"/>
                <a:gd name="T18" fmla="*/ 5 w 5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9" name="任意多边形: 形状 678">
              <a:extLst>
                <a:ext uri="{FF2B5EF4-FFF2-40B4-BE49-F238E27FC236}">
                  <a16:creationId xmlns:a16="http://schemas.microsoft.com/office/drawing/2014/main" id="{0DF069B1-42C9-3AAC-04F0-45B0D0AEB7FF}"/>
                </a:ext>
              </a:extLst>
            </p:cNvPr>
            <p:cNvSpPr/>
            <p:nvPr/>
          </p:nvSpPr>
          <p:spPr bwMode="auto">
            <a:xfrm>
              <a:off x="11442478" y="4291231"/>
              <a:ext cx="13107" cy="17476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1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0 w 3"/>
                <a:gd name="T13" fmla="*/ 1 h 4"/>
                <a:gd name="T14" fmla="*/ 0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0" name="任意多边形: 形状 679">
              <a:extLst>
                <a:ext uri="{FF2B5EF4-FFF2-40B4-BE49-F238E27FC236}">
                  <a16:creationId xmlns:a16="http://schemas.microsoft.com/office/drawing/2014/main" id="{E693CC26-95DB-4986-AA73-32C126709E8C}"/>
                </a:ext>
              </a:extLst>
            </p:cNvPr>
            <p:cNvSpPr/>
            <p:nvPr/>
          </p:nvSpPr>
          <p:spPr bwMode="auto">
            <a:xfrm>
              <a:off x="11451216" y="4251910"/>
              <a:ext cx="21845" cy="8738"/>
            </a:xfrm>
            <a:custGeom>
              <a:avLst/>
              <a:gdLst>
                <a:gd name="T0" fmla="*/ 1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1 w 5"/>
                <a:gd name="T7" fmla="*/ 0 h 2"/>
                <a:gd name="T8" fmla="*/ 3 w 5"/>
                <a:gd name="T9" fmla="*/ 0 h 2"/>
                <a:gd name="T10" fmla="*/ 5 w 5"/>
                <a:gd name="T11" fmla="*/ 2 h 2"/>
                <a:gd name="T12" fmla="*/ 5 w 5"/>
                <a:gd name="T13" fmla="*/ 2 h 2"/>
                <a:gd name="T14" fmla="*/ 1 w 5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1" name="任意多边形: 形状 680">
              <a:extLst>
                <a:ext uri="{FF2B5EF4-FFF2-40B4-BE49-F238E27FC236}">
                  <a16:creationId xmlns:a16="http://schemas.microsoft.com/office/drawing/2014/main" id="{E3239FF5-0617-AB81-935E-C912D71FCF1D}"/>
                </a:ext>
              </a:extLst>
            </p:cNvPr>
            <p:cNvSpPr/>
            <p:nvPr/>
          </p:nvSpPr>
          <p:spPr bwMode="auto">
            <a:xfrm>
              <a:off x="11451216" y="4216958"/>
              <a:ext cx="21845" cy="8738"/>
            </a:xfrm>
            <a:custGeom>
              <a:avLst/>
              <a:gdLst>
                <a:gd name="T0" fmla="*/ 5 w 5"/>
                <a:gd name="T1" fmla="*/ 0 h 2"/>
                <a:gd name="T2" fmla="*/ 3 w 5"/>
                <a:gd name="T3" fmla="*/ 2 h 2"/>
                <a:gd name="T4" fmla="*/ 3 w 5"/>
                <a:gd name="T5" fmla="*/ 2 h 2"/>
                <a:gd name="T6" fmla="*/ 0 w 5"/>
                <a:gd name="T7" fmla="*/ 0 h 2"/>
                <a:gd name="T8" fmla="*/ 0 w 5"/>
                <a:gd name="T9" fmla="*/ 0 h 2"/>
                <a:gd name="T10" fmla="*/ 3 w 5"/>
                <a:gd name="T11" fmla="*/ 0 h 2"/>
                <a:gd name="T12" fmla="*/ 5 w 5"/>
                <a:gd name="T13" fmla="*/ 0 h 2"/>
                <a:gd name="T14" fmla="*/ 5 w 5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2" name="任意多边形: 形状 681">
              <a:extLst>
                <a:ext uri="{FF2B5EF4-FFF2-40B4-BE49-F238E27FC236}">
                  <a16:creationId xmlns:a16="http://schemas.microsoft.com/office/drawing/2014/main" id="{17206471-8712-F88F-99C5-91720F7B6E64}"/>
                </a:ext>
              </a:extLst>
            </p:cNvPr>
            <p:cNvSpPr/>
            <p:nvPr/>
          </p:nvSpPr>
          <p:spPr bwMode="auto">
            <a:xfrm>
              <a:off x="11451216" y="4182006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0 w 5"/>
                <a:gd name="T5" fmla="*/ 5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2 h 5"/>
                <a:gd name="T12" fmla="*/ 1 w 5"/>
                <a:gd name="T13" fmla="*/ 0 h 5"/>
                <a:gd name="T14" fmla="*/ 1 w 5"/>
                <a:gd name="T15" fmla="*/ 0 h 5"/>
                <a:gd name="T16" fmla="*/ 3 w 5"/>
                <a:gd name="T17" fmla="*/ 0 h 5"/>
                <a:gd name="T18" fmla="*/ 5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3" name="任意多边形: 形状 682">
              <a:extLst>
                <a:ext uri="{FF2B5EF4-FFF2-40B4-BE49-F238E27FC236}">
                  <a16:creationId xmlns:a16="http://schemas.microsoft.com/office/drawing/2014/main" id="{689E27ED-5C24-CD45-2C83-E02F319A3ACE}"/>
                </a:ext>
              </a:extLst>
            </p:cNvPr>
            <p:cNvSpPr/>
            <p:nvPr/>
          </p:nvSpPr>
          <p:spPr bwMode="auto">
            <a:xfrm>
              <a:off x="11451216" y="4103363"/>
              <a:ext cx="21845" cy="21845"/>
            </a:xfrm>
            <a:custGeom>
              <a:avLst/>
              <a:gdLst>
                <a:gd name="T0" fmla="*/ 0 w 5"/>
                <a:gd name="T1" fmla="*/ 5 h 5"/>
                <a:gd name="T2" fmla="*/ 1 w 5"/>
                <a:gd name="T3" fmla="*/ 2 h 5"/>
                <a:gd name="T4" fmla="*/ 1 w 5"/>
                <a:gd name="T5" fmla="*/ 2 h 5"/>
                <a:gd name="T6" fmla="*/ 1 w 5"/>
                <a:gd name="T7" fmla="*/ 0 h 5"/>
                <a:gd name="T8" fmla="*/ 3 w 5"/>
                <a:gd name="T9" fmla="*/ 2 h 5"/>
                <a:gd name="T10" fmla="*/ 5 w 5"/>
                <a:gd name="T11" fmla="*/ 5 h 5"/>
                <a:gd name="T12" fmla="*/ 3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4" name="任意多边形: 形状 683">
              <a:extLst>
                <a:ext uri="{FF2B5EF4-FFF2-40B4-BE49-F238E27FC236}">
                  <a16:creationId xmlns:a16="http://schemas.microsoft.com/office/drawing/2014/main" id="{D691A327-0F53-7511-3EE7-16A334915018}"/>
                </a:ext>
              </a:extLst>
            </p:cNvPr>
            <p:cNvSpPr/>
            <p:nvPr/>
          </p:nvSpPr>
          <p:spPr bwMode="auto">
            <a:xfrm>
              <a:off x="11442478" y="4081518"/>
              <a:ext cx="8738" cy="21845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2 h 5"/>
                <a:gd name="T4" fmla="*/ 0 w 2"/>
                <a:gd name="T5" fmla="*/ 0 h 5"/>
                <a:gd name="T6" fmla="*/ 2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0 w 2"/>
                <a:gd name="T13" fmla="*/ 5 h 5"/>
                <a:gd name="T14" fmla="*/ 0 w 2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5" name="任意多边形: 形状 684">
              <a:extLst>
                <a:ext uri="{FF2B5EF4-FFF2-40B4-BE49-F238E27FC236}">
                  <a16:creationId xmlns:a16="http://schemas.microsoft.com/office/drawing/2014/main" id="{A86F7930-CAEA-0FA1-8B3C-054C79018E80}"/>
                </a:ext>
              </a:extLst>
            </p:cNvPr>
            <p:cNvSpPr/>
            <p:nvPr/>
          </p:nvSpPr>
          <p:spPr bwMode="auto">
            <a:xfrm>
              <a:off x="11464323" y="4081518"/>
              <a:ext cx="8738" cy="2184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2 h 5"/>
                <a:gd name="T4" fmla="*/ 2 w 2"/>
                <a:gd name="T5" fmla="*/ 5 h 5"/>
                <a:gd name="T6" fmla="*/ 0 w 2"/>
                <a:gd name="T7" fmla="*/ 2 h 5"/>
                <a:gd name="T8" fmla="*/ 2 w 2"/>
                <a:gd name="T9" fmla="*/ 2 h 5"/>
                <a:gd name="T10" fmla="*/ 2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6" name="任意多边形: 形状 685">
              <a:extLst>
                <a:ext uri="{FF2B5EF4-FFF2-40B4-BE49-F238E27FC236}">
                  <a16:creationId xmlns:a16="http://schemas.microsoft.com/office/drawing/2014/main" id="{19CF8EAB-9433-1E56-8B8E-F007F02BB64A}"/>
                </a:ext>
              </a:extLst>
            </p:cNvPr>
            <p:cNvSpPr/>
            <p:nvPr/>
          </p:nvSpPr>
          <p:spPr bwMode="auto">
            <a:xfrm>
              <a:off x="11490537" y="4138315"/>
              <a:ext cx="30583" cy="13107"/>
            </a:xfrm>
            <a:custGeom>
              <a:avLst/>
              <a:gdLst>
                <a:gd name="T0" fmla="*/ 5 w 7"/>
                <a:gd name="T1" fmla="*/ 3 h 3"/>
                <a:gd name="T2" fmla="*/ 4 w 7"/>
                <a:gd name="T3" fmla="*/ 3 h 3"/>
                <a:gd name="T4" fmla="*/ 4 w 7"/>
                <a:gd name="T5" fmla="*/ 3 h 3"/>
                <a:gd name="T6" fmla="*/ 4 w 7"/>
                <a:gd name="T7" fmla="*/ 3 h 3"/>
                <a:gd name="T8" fmla="*/ 0 w 7"/>
                <a:gd name="T9" fmla="*/ 0 h 3"/>
                <a:gd name="T10" fmla="*/ 2 w 7"/>
                <a:gd name="T11" fmla="*/ 0 h 3"/>
                <a:gd name="T12" fmla="*/ 7 w 7"/>
                <a:gd name="T13" fmla="*/ 0 h 3"/>
                <a:gd name="T14" fmla="*/ 7 w 7"/>
                <a:gd name="T15" fmla="*/ 0 h 3"/>
                <a:gd name="T16" fmla="*/ 7 w 7"/>
                <a:gd name="T17" fmla="*/ 0 h 3"/>
                <a:gd name="T18" fmla="*/ 5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7" name="任意多边形: 形状 686">
              <a:extLst>
                <a:ext uri="{FF2B5EF4-FFF2-40B4-BE49-F238E27FC236}">
                  <a16:creationId xmlns:a16="http://schemas.microsoft.com/office/drawing/2014/main" id="{A7F36491-FB5D-EC8D-18AA-7FFF649FB802}"/>
                </a:ext>
              </a:extLst>
            </p:cNvPr>
            <p:cNvSpPr/>
            <p:nvPr/>
          </p:nvSpPr>
          <p:spPr bwMode="auto">
            <a:xfrm>
              <a:off x="11486168" y="4072780"/>
              <a:ext cx="13107" cy="39321"/>
            </a:xfrm>
            <a:custGeom>
              <a:avLst/>
              <a:gdLst>
                <a:gd name="T0" fmla="*/ 3 w 3"/>
                <a:gd name="T1" fmla="*/ 4 h 9"/>
                <a:gd name="T2" fmla="*/ 1 w 3"/>
                <a:gd name="T3" fmla="*/ 5 h 9"/>
                <a:gd name="T4" fmla="*/ 0 w 3"/>
                <a:gd name="T5" fmla="*/ 7 h 9"/>
                <a:gd name="T6" fmla="*/ 0 w 3"/>
                <a:gd name="T7" fmla="*/ 9 h 9"/>
                <a:gd name="T8" fmla="*/ 0 w 3"/>
                <a:gd name="T9" fmla="*/ 7 h 9"/>
                <a:gd name="T10" fmla="*/ 0 w 3"/>
                <a:gd name="T11" fmla="*/ 4 h 9"/>
                <a:gd name="T12" fmla="*/ 0 w 3"/>
                <a:gd name="T13" fmla="*/ 2 h 9"/>
                <a:gd name="T14" fmla="*/ 0 w 3"/>
                <a:gd name="T15" fmla="*/ 0 h 9"/>
                <a:gd name="T16" fmla="*/ 3 w 3"/>
                <a:gd name="T17" fmla="*/ 4 h 9"/>
                <a:gd name="T18" fmla="*/ 3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8" name="任意多边形: 形状 687">
              <a:extLst>
                <a:ext uri="{FF2B5EF4-FFF2-40B4-BE49-F238E27FC236}">
                  <a16:creationId xmlns:a16="http://schemas.microsoft.com/office/drawing/2014/main" id="{C83F9831-7ED4-3BAB-FABE-4D2B9B7E0D79}"/>
                </a:ext>
              </a:extLst>
            </p:cNvPr>
            <p:cNvSpPr/>
            <p:nvPr/>
          </p:nvSpPr>
          <p:spPr bwMode="auto">
            <a:xfrm>
              <a:off x="11451216" y="4033459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1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1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9" name="任意多边形: 形状 688">
              <a:extLst>
                <a:ext uri="{FF2B5EF4-FFF2-40B4-BE49-F238E27FC236}">
                  <a16:creationId xmlns:a16="http://schemas.microsoft.com/office/drawing/2014/main" id="{3C42A8F6-9A01-4950-25D0-DA9BD75B86D3}"/>
                </a:ext>
              </a:extLst>
            </p:cNvPr>
            <p:cNvSpPr/>
            <p:nvPr/>
          </p:nvSpPr>
          <p:spPr bwMode="auto">
            <a:xfrm>
              <a:off x="11442478" y="401161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1 h 3"/>
                <a:gd name="T8" fmla="*/ 2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0" name="任意多边形: 形状 689">
              <a:extLst>
                <a:ext uri="{FF2B5EF4-FFF2-40B4-BE49-F238E27FC236}">
                  <a16:creationId xmlns:a16="http://schemas.microsoft.com/office/drawing/2014/main" id="{0723B2D3-CB92-2F8A-9806-65F40A9F9C7C}"/>
                </a:ext>
              </a:extLst>
            </p:cNvPr>
            <p:cNvSpPr/>
            <p:nvPr/>
          </p:nvSpPr>
          <p:spPr bwMode="auto">
            <a:xfrm>
              <a:off x="11464323" y="4011614"/>
              <a:ext cx="8738" cy="13107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1 h 3"/>
                <a:gd name="T8" fmla="*/ 0 w 2"/>
                <a:gd name="T9" fmla="*/ 1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1" name="任意多边形: 形状 690">
              <a:extLst>
                <a:ext uri="{FF2B5EF4-FFF2-40B4-BE49-F238E27FC236}">
                  <a16:creationId xmlns:a16="http://schemas.microsoft.com/office/drawing/2014/main" id="{1894BC2E-8938-0495-B046-DA3491712C9E}"/>
                </a:ext>
              </a:extLst>
            </p:cNvPr>
            <p:cNvSpPr/>
            <p:nvPr/>
          </p:nvSpPr>
          <p:spPr bwMode="auto">
            <a:xfrm>
              <a:off x="11490537" y="4059673"/>
              <a:ext cx="21845" cy="21845"/>
            </a:xfrm>
            <a:custGeom>
              <a:avLst/>
              <a:gdLst>
                <a:gd name="T0" fmla="*/ 4 w 5"/>
                <a:gd name="T1" fmla="*/ 3 h 5"/>
                <a:gd name="T2" fmla="*/ 4 w 5"/>
                <a:gd name="T3" fmla="*/ 5 h 5"/>
                <a:gd name="T4" fmla="*/ 4 w 5"/>
                <a:gd name="T5" fmla="*/ 5 h 5"/>
                <a:gd name="T6" fmla="*/ 4 w 5"/>
                <a:gd name="T7" fmla="*/ 3 h 5"/>
                <a:gd name="T8" fmla="*/ 0 w 5"/>
                <a:gd name="T9" fmla="*/ 0 h 5"/>
                <a:gd name="T10" fmla="*/ 0 w 5"/>
                <a:gd name="T11" fmla="*/ 0 h 5"/>
                <a:gd name="T12" fmla="*/ 5 w 5"/>
                <a:gd name="T13" fmla="*/ 0 h 5"/>
                <a:gd name="T14" fmla="*/ 5 w 5"/>
                <a:gd name="T15" fmla="*/ 0 h 5"/>
                <a:gd name="T16" fmla="*/ 5 w 5"/>
                <a:gd name="T17" fmla="*/ 0 h 5"/>
                <a:gd name="T18" fmla="*/ 4 w 5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4" y="3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2" name="任意多边形: 形状 691">
              <a:extLst>
                <a:ext uri="{FF2B5EF4-FFF2-40B4-BE49-F238E27FC236}">
                  <a16:creationId xmlns:a16="http://schemas.microsoft.com/office/drawing/2014/main" id="{3F7FD27C-DA46-148E-782F-1504433963E2}"/>
                </a:ext>
              </a:extLst>
            </p:cNvPr>
            <p:cNvSpPr/>
            <p:nvPr/>
          </p:nvSpPr>
          <p:spPr bwMode="auto">
            <a:xfrm>
              <a:off x="11486168" y="4002876"/>
              <a:ext cx="4369" cy="30583"/>
            </a:xfrm>
            <a:custGeom>
              <a:avLst/>
              <a:gdLst>
                <a:gd name="T0" fmla="*/ 1 w 1"/>
                <a:gd name="T1" fmla="*/ 5 h 7"/>
                <a:gd name="T2" fmla="*/ 0 w 1"/>
                <a:gd name="T3" fmla="*/ 7 h 7"/>
                <a:gd name="T4" fmla="*/ 0 w 1"/>
                <a:gd name="T5" fmla="*/ 7 h 7"/>
                <a:gd name="T6" fmla="*/ 0 w 1"/>
                <a:gd name="T7" fmla="*/ 7 h 7"/>
                <a:gd name="T8" fmla="*/ 0 w 1"/>
                <a:gd name="T9" fmla="*/ 3 h 7"/>
                <a:gd name="T10" fmla="*/ 0 w 1"/>
                <a:gd name="T11" fmla="*/ 2 h 7"/>
                <a:gd name="T12" fmla="*/ 0 w 1"/>
                <a:gd name="T13" fmla="*/ 0 h 7"/>
                <a:gd name="T14" fmla="*/ 1 w 1"/>
                <a:gd name="T15" fmla="*/ 3 h 7"/>
                <a:gd name="T16" fmla="*/ 1 w 1"/>
                <a:gd name="T17" fmla="*/ 3 h 7"/>
                <a:gd name="T18" fmla="*/ 1 w 1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3" name="任意多边形: 形状 692">
              <a:extLst>
                <a:ext uri="{FF2B5EF4-FFF2-40B4-BE49-F238E27FC236}">
                  <a16:creationId xmlns:a16="http://schemas.microsoft.com/office/drawing/2014/main" id="{F1520AE5-C0FC-9CAF-41A5-3437C7746F9A}"/>
                </a:ext>
              </a:extLst>
            </p:cNvPr>
            <p:cNvSpPr/>
            <p:nvPr/>
          </p:nvSpPr>
          <p:spPr bwMode="auto">
            <a:xfrm>
              <a:off x="11451216" y="3967923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0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0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4" name="任意多边形: 形状 693">
              <a:extLst>
                <a:ext uri="{FF2B5EF4-FFF2-40B4-BE49-F238E27FC236}">
                  <a16:creationId xmlns:a16="http://schemas.microsoft.com/office/drawing/2014/main" id="{2F9C9741-6197-C80F-D34D-2330BC06F9D9}"/>
                </a:ext>
              </a:extLst>
            </p:cNvPr>
            <p:cNvSpPr/>
            <p:nvPr/>
          </p:nvSpPr>
          <p:spPr bwMode="auto">
            <a:xfrm>
              <a:off x="11442478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0 w 2"/>
                <a:gd name="T17" fmla="*/ 3 h 3"/>
                <a:gd name="T18" fmla="*/ 0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5" name="任意多边形: 形状 694">
              <a:extLst>
                <a:ext uri="{FF2B5EF4-FFF2-40B4-BE49-F238E27FC236}">
                  <a16:creationId xmlns:a16="http://schemas.microsoft.com/office/drawing/2014/main" id="{B9C89C95-52CF-0783-88F5-2085D942C296}"/>
                </a:ext>
              </a:extLst>
            </p:cNvPr>
            <p:cNvSpPr/>
            <p:nvPr/>
          </p:nvSpPr>
          <p:spPr bwMode="auto">
            <a:xfrm>
              <a:off x="11464323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0 w 2"/>
                <a:gd name="T13" fmla="*/ 2 h 3"/>
                <a:gd name="T14" fmla="*/ 0 w 2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6" name="任意多边形: 形状 695">
              <a:extLst>
                <a:ext uri="{FF2B5EF4-FFF2-40B4-BE49-F238E27FC236}">
                  <a16:creationId xmlns:a16="http://schemas.microsoft.com/office/drawing/2014/main" id="{B360972C-DC21-1F8D-50F4-E86AAA49C1F3}"/>
                </a:ext>
              </a:extLst>
            </p:cNvPr>
            <p:cNvSpPr/>
            <p:nvPr/>
          </p:nvSpPr>
          <p:spPr bwMode="auto">
            <a:xfrm>
              <a:off x="11442478" y="387617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0 w 2"/>
                <a:gd name="T7" fmla="*/ 1 h 3"/>
                <a:gd name="T8" fmla="*/ 0 w 2"/>
                <a:gd name="T9" fmla="*/ 3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7" name="任意多边形: 形状 696">
              <a:extLst>
                <a:ext uri="{FF2B5EF4-FFF2-40B4-BE49-F238E27FC236}">
                  <a16:creationId xmlns:a16="http://schemas.microsoft.com/office/drawing/2014/main" id="{5DFCC677-8908-2343-0169-23755EC93779}"/>
                </a:ext>
              </a:extLst>
            </p:cNvPr>
            <p:cNvSpPr/>
            <p:nvPr/>
          </p:nvSpPr>
          <p:spPr bwMode="auto">
            <a:xfrm>
              <a:off x="11490537" y="3989769"/>
              <a:ext cx="21845" cy="13107"/>
            </a:xfrm>
            <a:custGeom>
              <a:avLst/>
              <a:gdLst>
                <a:gd name="T0" fmla="*/ 4 w 5"/>
                <a:gd name="T1" fmla="*/ 3 h 3"/>
                <a:gd name="T2" fmla="*/ 4 w 5"/>
                <a:gd name="T3" fmla="*/ 3 h 3"/>
                <a:gd name="T4" fmla="*/ 2 w 5"/>
                <a:gd name="T5" fmla="*/ 3 h 3"/>
                <a:gd name="T6" fmla="*/ 2 w 5"/>
                <a:gd name="T7" fmla="*/ 3 h 3"/>
                <a:gd name="T8" fmla="*/ 2 w 5"/>
                <a:gd name="T9" fmla="*/ 3 h 3"/>
                <a:gd name="T10" fmla="*/ 0 w 5"/>
                <a:gd name="T11" fmla="*/ 0 h 3"/>
                <a:gd name="T12" fmla="*/ 0 w 5"/>
                <a:gd name="T13" fmla="*/ 0 h 3"/>
                <a:gd name="T14" fmla="*/ 0 w 5"/>
                <a:gd name="T15" fmla="*/ 0 h 3"/>
                <a:gd name="T16" fmla="*/ 4 w 5"/>
                <a:gd name="T17" fmla="*/ 0 h 3"/>
                <a:gd name="T18" fmla="*/ 5 w 5"/>
                <a:gd name="T19" fmla="*/ 0 h 3"/>
                <a:gd name="T20" fmla="*/ 4 w 5"/>
                <a:gd name="T21" fmla="*/ 1 h 3"/>
                <a:gd name="T22" fmla="*/ 4 w 5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8" name="任意多边形: 形状 697">
              <a:extLst>
                <a:ext uri="{FF2B5EF4-FFF2-40B4-BE49-F238E27FC236}">
                  <a16:creationId xmlns:a16="http://schemas.microsoft.com/office/drawing/2014/main" id="{346124A2-D219-256E-FCBF-6922FB61D719}"/>
                </a:ext>
              </a:extLst>
            </p:cNvPr>
            <p:cNvSpPr/>
            <p:nvPr/>
          </p:nvSpPr>
          <p:spPr bwMode="auto">
            <a:xfrm>
              <a:off x="11486168" y="3924233"/>
              <a:ext cx="21845" cy="13107"/>
            </a:xfrm>
            <a:custGeom>
              <a:avLst/>
              <a:gdLst>
                <a:gd name="T0" fmla="*/ 5 w 5"/>
                <a:gd name="T1" fmla="*/ 0 h 3"/>
                <a:gd name="T2" fmla="*/ 3 w 5"/>
                <a:gd name="T3" fmla="*/ 2 h 3"/>
                <a:gd name="T4" fmla="*/ 3 w 5"/>
                <a:gd name="T5" fmla="*/ 3 h 3"/>
                <a:gd name="T6" fmla="*/ 0 w 5"/>
                <a:gd name="T7" fmla="*/ 0 h 3"/>
                <a:gd name="T8" fmla="*/ 0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5 w 5"/>
                <a:gd name="T15" fmla="*/ 0 h 3"/>
                <a:gd name="T16" fmla="*/ 5 w 5"/>
                <a:gd name="T17" fmla="*/ 0 h 3"/>
                <a:gd name="T18" fmla="*/ 5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9" name="任意多边形: 形状 698">
              <a:extLst>
                <a:ext uri="{FF2B5EF4-FFF2-40B4-BE49-F238E27FC236}">
                  <a16:creationId xmlns:a16="http://schemas.microsoft.com/office/drawing/2014/main" id="{2F2BFD67-2787-6940-2A64-68EECE59AEA7}"/>
                </a:ext>
              </a:extLst>
            </p:cNvPr>
            <p:cNvSpPr/>
            <p:nvPr/>
          </p:nvSpPr>
          <p:spPr bwMode="auto">
            <a:xfrm>
              <a:off x="11486168" y="3889281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3 w 5"/>
                <a:gd name="T5" fmla="*/ 5 h 5"/>
                <a:gd name="T6" fmla="*/ 1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0 w 5"/>
                <a:gd name="T13" fmla="*/ 5 h 5"/>
                <a:gd name="T14" fmla="*/ 0 w 5"/>
                <a:gd name="T15" fmla="*/ 5 h 5"/>
                <a:gd name="T16" fmla="*/ 1 w 5"/>
                <a:gd name="T17" fmla="*/ 3 h 5"/>
                <a:gd name="T18" fmla="*/ 1 w 5"/>
                <a:gd name="T19" fmla="*/ 3 h 5"/>
                <a:gd name="T20" fmla="*/ 1 w 5"/>
                <a:gd name="T21" fmla="*/ 2 h 5"/>
                <a:gd name="T22" fmla="*/ 1 w 5"/>
                <a:gd name="T23" fmla="*/ 0 h 5"/>
                <a:gd name="T24" fmla="*/ 3 w 5"/>
                <a:gd name="T25" fmla="*/ 3 h 5"/>
                <a:gd name="T26" fmla="*/ 5 w 5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3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0" name="任意多边形: 形状 699">
              <a:extLst>
                <a:ext uri="{FF2B5EF4-FFF2-40B4-BE49-F238E27FC236}">
                  <a16:creationId xmlns:a16="http://schemas.microsoft.com/office/drawing/2014/main" id="{CE564DCD-C219-4AD5-DABD-F7316B8F09D6}"/>
                </a:ext>
              </a:extLst>
            </p:cNvPr>
            <p:cNvSpPr/>
            <p:nvPr/>
          </p:nvSpPr>
          <p:spPr bwMode="auto">
            <a:xfrm>
              <a:off x="11464323" y="3876174"/>
              <a:ext cx="0" cy="13107"/>
            </a:xfrm>
            <a:custGeom>
              <a:avLst/>
              <a:gdLst>
                <a:gd name="T0" fmla="*/ 0 h 3"/>
                <a:gd name="T1" fmla="*/ 0 h 3"/>
                <a:gd name="T2" fmla="*/ 0 h 3"/>
                <a:gd name="T3" fmla="*/ 0 h 3"/>
                <a:gd name="T4" fmla="*/ 1 h 3"/>
                <a:gd name="T5" fmla="*/ 3 h 3"/>
                <a:gd name="T6" fmla="*/ 1 h 3"/>
                <a:gd name="T7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1" name="任意多边形: 形状 700">
              <a:extLst>
                <a:ext uri="{FF2B5EF4-FFF2-40B4-BE49-F238E27FC236}">
                  <a16:creationId xmlns:a16="http://schemas.microsoft.com/office/drawing/2014/main" id="{B5121710-C388-FEF3-1F96-57E96AC5984A}"/>
                </a:ext>
              </a:extLst>
            </p:cNvPr>
            <p:cNvSpPr/>
            <p:nvPr/>
          </p:nvSpPr>
          <p:spPr bwMode="auto">
            <a:xfrm>
              <a:off x="11442478" y="3801900"/>
              <a:ext cx="8738" cy="17476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2" name="任意多边形: 形状 701">
              <a:extLst>
                <a:ext uri="{FF2B5EF4-FFF2-40B4-BE49-F238E27FC236}">
                  <a16:creationId xmlns:a16="http://schemas.microsoft.com/office/drawing/2014/main" id="{928D87CE-8FEC-F922-D86D-910C00F438FA}"/>
                </a:ext>
              </a:extLst>
            </p:cNvPr>
            <p:cNvSpPr/>
            <p:nvPr/>
          </p:nvSpPr>
          <p:spPr bwMode="auto">
            <a:xfrm>
              <a:off x="11486168" y="3854329"/>
              <a:ext cx="13107" cy="13107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1 h 3"/>
                <a:gd name="T4" fmla="*/ 3 w 3"/>
                <a:gd name="T5" fmla="*/ 1 h 3"/>
                <a:gd name="T6" fmla="*/ 1 w 3"/>
                <a:gd name="T7" fmla="*/ 3 h 3"/>
                <a:gd name="T8" fmla="*/ 1 w 3"/>
                <a:gd name="T9" fmla="*/ 3 h 3"/>
                <a:gd name="T10" fmla="*/ 1 w 3"/>
                <a:gd name="T11" fmla="*/ 1 h 3"/>
                <a:gd name="T12" fmla="*/ 0 w 3"/>
                <a:gd name="T13" fmla="*/ 0 h 3"/>
                <a:gd name="T14" fmla="*/ 0 w 3"/>
                <a:gd name="T15" fmla="*/ 0 h 3"/>
                <a:gd name="T16" fmla="*/ 1 w 3"/>
                <a:gd name="T17" fmla="*/ 0 h 3"/>
                <a:gd name="T18" fmla="*/ 3 w 3"/>
                <a:gd name="T19" fmla="*/ 0 h 3"/>
                <a:gd name="T20" fmla="*/ 3 w 3"/>
                <a:gd name="T21" fmla="*/ 0 h 3"/>
                <a:gd name="T22" fmla="*/ 3 w 3"/>
                <a:gd name="T23" fmla="*/ 0 h 3"/>
                <a:gd name="T24" fmla="*/ 3 w 3"/>
                <a:gd name="T25" fmla="*/ 0 h 3"/>
                <a:gd name="T26" fmla="*/ 3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3" name="任意多边形: 形状 702">
              <a:extLst>
                <a:ext uri="{FF2B5EF4-FFF2-40B4-BE49-F238E27FC236}">
                  <a16:creationId xmlns:a16="http://schemas.microsoft.com/office/drawing/2014/main" id="{046EA7AD-9393-B61F-E812-EB542548BFC7}"/>
                </a:ext>
              </a:extLst>
            </p:cNvPr>
            <p:cNvSpPr/>
            <p:nvPr/>
          </p:nvSpPr>
          <p:spPr bwMode="auto">
            <a:xfrm>
              <a:off x="11464323" y="3801900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2 h 2"/>
                <a:gd name="T5" fmla="*/ 2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4" name="任意多边形: 形状 703">
              <a:extLst>
                <a:ext uri="{FF2B5EF4-FFF2-40B4-BE49-F238E27FC236}">
                  <a16:creationId xmlns:a16="http://schemas.microsoft.com/office/drawing/2014/main" id="{64ACE599-CA6C-0641-A773-88DB1597F86E}"/>
                </a:ext>
              </a:extLst>
            </p:cNvPr>
            <p:cNvSpPr/>
            <p:nvPr/>
          </p:nvSpPr>
          <p:spPr bwMode="auto">
            <a:xfrm>
              <a:off x="11477430" y="3801900"/>
              <a:ext cx="8738" cy="17476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0 w 2"/>
                <a:gd name="T5" fmla="*/ 4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  <a:gd name="T14" fmla="*/ 2 w 2"/>
                <a:gd name="T15" fmla="*/ 2 h 4"/>
                <a:gd name="T16" fmla="*/ 2 w 2"/>
                <a:gd name="T17" fmla="*/ 2 h 4"/>
                <a:gd name="T18" fmla="*/ 0 w 2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5" name="任意多边形: 形状 704">
              <a:extLst>
                <a:ext uri="{FF2B5EF4-FFF2-40B4-BE49-F238E27FC236}">
                  <a16:creationId xmlns:a16="http://schemas.microsoft.com/office/drawing/2014/main" id="{8D433A10-7BDA-513A-4D9B-C345D67CC16F}"/>
                </a:ext>
              </a:extLst>
            </p:cNvPr>
            <p:cNvSpPr/>
            <p:nvPr/>
          </p:nvSpPr>
          <p:spPr bwMode="auto">
            <a:xfrm>
              <a:off x="11429371" y="3745103"/>
              <a:ext cx="4369" cy="17476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2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2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6" name="任意多边形: 形状 705">
              <a:extLst>
                <a:ext uri="{FF2B5EF4-FFF2-40B4-BE49-F238E27FC236}">
                  <a16:creationId xmlns:a16="http://schemas.microsoft.com/office/drawing/2014/main" id="{486F7F9C-6DD2-6E75-D011-00A7302DD6C4}"/>
                </a:ext>
              </a:extLst>
            </p:cNvPr>
            <p:cNvSpPr/>
            <p:nvPr/>
          </p:nvSpPr>
          <p:spPr bwMode="auto">
            <a:xfrm>
              <a:off x="11442478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7" name="任意多边形: 形状 706">
              <a:extLst>
                <a:ext uri="{FF2B5EF4-FFF2-40B4-BE49-F238E27FC236}">
                  <a16:creationId xmlns:a16="http://schemas.microsoft.com/office/drawing/2014/main" id="{BA8BE780-25D8-D50D-C76B-BA35D1EB6049}"/>
                </a:ext>
              </a:extLst>
            </p:cNvPr>
            <p:cNvSpPr/>
            <p:nvPr/>
          </p:nvSpPr>
          <p:spPr bwMode="auto">
            <a:xfrm>
              <a:off x="11451216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8" name="任意多边形: 形状 707">
              <a:extLst>
                <a:ext uri="{FF2B5EF4-FFF2-40B4-BE49-F238E27FC236}">
                  <a16:creationId xmlns:a16="http://schemas.microsoft.com/office/drawing/2014/main" id="{FB7B2BCB-57BB-14B3-EDC1-2504296F3635}"/>
                </a:ext>
              </a:extLst>
            </p:cNvPr>
            <p:cNvSpPr/>
            <p:nvPr/>
          </p:nvSpPr>
          <p:spPr bwMode="auto">
            <a:xfrm>
              <a:off x="11477430" y="3745103"/>
              <a:ext cx="0" cy="17476"/>
            </a:xfrm>
            <a:custGeom>
              <a:avLst/>
              <a:gdLst>
                <a:gd name="T0" fmla="*/ 0 h 4"/>
                <a:gd name="T1" fmla="*/ 2 h 4"/>
                <a:gd name="T2" fmla="*/ 2 h 4"/>
                <a:gd name="T3" fmla="*/ 4 h 4"/>
                <a:gd name="T4" fmla="*/ 2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9" name="任意多边形: 形状 708">
              <a:extLst>
                <a:ext uri="{FF2B5EF4-FFF2-40B4-BE49-F238E27FC236}">
                  <a16:creationId xmlns:a16="http://schemas.microsoft.com/office/drawing/2014/main" id="{96CA6A2E-CB6D-306F-1731-AFBFF5CEF8CF}"/>
                </a:ext>
              </a:extLst>
            </p:cNvPr>
            <p:cNvSpPr/>
            <p:nvPr/>
          </p:nvSpPr>
          <p:spPr bwMode="auto">
            <a:xfrm>
              <a:off x="11464323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0" name="任意多边形: 形状 709">
              <a:extLst>
                <a:ext uri="{FF2B5EF4-FFF2-40B4-BE49-F238E27FC236}">
                  <a16:creationId xmlns:a16="http://schemas.microsoft.com/office/drawing/2014/main" id="{426A0CFE-83A7-086C-4354-8D833B394576}"/>
                </a:ext>
              </a:extLst>
            </p:cNvPr>
            <p:cNvSpPr/>
            <p:nvPr/>
          </p:nvSpPr>
          <p:spPr bwMode="auto">
            <a:xfrm>
              <a:off x="11451216" y="3766948"/>
              <a:ext cx="4369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1" name="任意多边形: 形状 710">
              <a:extLst>
                <a:ext uri="{FF2B5EF4-FFF2-40B4-BE49-F238E27FC236}">
                  <a16:creationId xmlns:a16="http://schemas.microsoft.com/office/drawing/2014/main" id="{10F4C1B8-1D0A-C3EF-A360-2C77619BD39E}"/>
                </a:ext>
              </a:extLst>
            </p:cNvPr>
            <p:cNvSpPr/>
            <p:nvPr/>
          </p:nvSpPr>
          <p:spPr bwMode="auto">
            <a:xfrm>
              <a:off x="11486168" y="3762579"/>
              <a:ext cx="4369" cy="4369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2" name="任意多边形: 形状 711">
              <a:extLst>
                <a:ext uri="{FF2B5EF4-FFF2-40B4-BE49-F238E27FC236}">
                  <a16:creationId xmlns:a16="http://schemas.microsoft.com/office/drawing/2014/main" id="{8BAA9FAF-4E07-C913-B5E8-8887DFAD93F7}"/>
                </a:ext>
              </a:extLst>
            </p:cNvPr>
            <p:cNvSpPr/>
            <p:nvPr/>
          </p:nvSpPr>
          <p:spPr bwMode="auto">
            <a:xfrm>
              <a:off x="11451216" y="3710151"/>
              <a:ext cx="4369" cy="87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3" name="任意多边形: 形状 712">
              <a:extLst>
                <a:ext uri="{FF2B5EF4-FFF2-40B4-BE49-F238E27FC236}">
                  <a16:creationId xmlns:a16="http://schemas.microsoft.com/office/drawing/2014/main" id="{98A5BB2B-49FA-D982-A86A-3DD28CC94643}"/>
                </a:ext>
              </a:extLst>
            </p:cNvPr>
            <p:cNvSpPr/>
            <p:nvPr/>
          </p:nvSpPr>
          <p:spPr bwMode="auto">
            <a:xfrm>
              <a:off x="11442478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4" name="任意多边形: 形状 713">
              <a:extLst>
                <a:ext uri="{FF2B5EF4-FFF2-40B4-BE49-F238E27FC236}">
                  <a16:creationId xmlns:a16="http://schemas.microsoft.com/office/drawing/2014/main" id="{A3274DCA-0D2D-A934-5402-B3067A23E0E7}"/>
                </a:ext>
              </a:extLst>
            </p:cNvPr>
            <p:cNvSpPr/>
            <p:nvPr/>
          </p:nvSpPr>
          <p:spPr bwMode="auto">
            <a:xfrm>
              <a:off x="11394419" y="3587818"/>
              <a:ext cx="4369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5" name="任意多边形: 形状 714">
              <a:extLst>
                <a:ext uri="{FF2B5EF4-FFF2-40B4-BE49-F238E27FC236}">
                  <a16:creationId xmlns:a16="http://schemas.microsoft.com/office/drawing/2014/main" id="{F4040531-6337-002E-E0AC-F5B581320879}"/>
                </a:ext>
              </a:extLst>
            </p:cNvPr>
            <p:cNvSpPr/>
            <p:nvPr/>
          </p:nvSpPr>
          <p:spPr bwMode="auto">
            <a:xfrm>
              <a:off x="11508013" y="3587818"/>
              <a:ext cx="0" cy="873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6" name="任意多边形: 形状 715">
              <a:extLst>
                <a:ext uri="{FF2B5EF4-FFF2-40B4-BE49-F238E27FC236}">
                  <a16:creationId xmlns:a16="http://schemas.microsoft.com/office/drawing/2014/main" id="{24DC40C8-B3F1-A5C9-E1E1-372D5852215F}"/>
                </a:ext>
              </a:extLst>
            </p:cNvPr>
            <p:cNvSpPr/>
            <p:nvPr/>
          </p:nvSpPr>
          <p:spPr bwMode="auto">
            <a:xfrm>
              <a:off x="11451216" y="3662091"/>
              <a:ext cx="4369" cy="1310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7" name="任意多边形: 形状 716">
              <a:extLst>
                <a:ext uri="{FF2B5EF4-FFF2-40B4-BE49-F238E27FC236}">
                  <a16:creationId xmlns:a16="http://schemas.microsoft.com/office/drawing/2014/main" id="{FF19F34C-F438-F575-A08B-AD8DCF0B0AD5}"/>
                </a:ext>
              </a:extLst>
            </p:cNvPr>
            <p:cNvSpPr/>
            <p:nvPr/>
          </p:nvSpPr>
          <p:spPr bwMode="auto">
            <a:xfrm>
              <a:off x="11455585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8" name="任意多边形: 形状 717">
              <a:extLst>
                <a:ext uri="{FF2B5EF4-FFF2-40B4-BE49-F238E27FC236}">
                  <a16:creationId xmlns:a16="http://schemas.microsoft.com/office/drawing/2014/main" id="{67E3F19E-D866-B0BA-7857-85DF46CAE15B}"/>
                </a:ext>
              </a:extLst>
            </p:cNvPr>
            <p:cNvSpPr/>
            <p:nvPr/>
          </p:nvSpPr>
          <p:spPr bwMode="auto">
            <a:xfrm>
              <a:off x="11499275" y="3745103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9" name="任意多边形: 形状 718">
              <a:extLst>
                <a:ext uri="{FF2B5EF4-FFF2-40B4-BE49-F238E27FC236}">
                  <a16:creationId xmlns:a16="http://schemas.microsoft.com/office/drawing/2014/main" id="{70611A82-C6C9-B981-F430-2C2F8CB70D71}"/>
                </a:ext>
              </a:extLst>
            </p:cNvPr>
            <p:cNvSpPr/>
            <p:nvPr/>
          </p:nvSpPr>
          <p:spPr bwMode="auto">
            <a:xfrm>
              <a:off x="11486168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1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0" name="任意多边形: 形状 719">
              <a:extLst>
                <a:ext uri="{FF2B5EF4-FFF2-40B4-BE49-F238E27FC236}">
                  <a16:creationId xmlns:a16="http://schemas.microsoft.com/office/drawing/2014/main" id="{AEE0D9BD-0F08-7E2E-4F31-F65357B733A6}"/>
                </a:ext>
              </a:extLst>
            </p:cNvPr>
            <p:cNvSpPr/>
            <p:nvPr/>
          </p:nvSpPr>
          <p:spPr bwMode="auto">
            <a:xfrm>
              <a:off x="11473061" y="3683937"/>
              <a:ext cx="4369" cy="13107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0 w 1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1" name="任意多边形: 形状 720">
              <a:extLst>
                <a:ext uri="{FF2B5EF4-FFF2-40B4-BE49-F238E27FC236}">
                  <a16:creationId xmlns:a16="http://schemas.microsoft.com/office/drawing/2014/main" id="{C761B302-79D0-0262-3F84-3C78288DD036}"/>
                </a:ext>
              </a:extLst>
            </p:cNvPr>
            <p:cNvSpPr/>
            <p:nvPr/>
          </p:nvSpPr>
          <p:spPr bwMode="auto">
            <a:xfrm>
              <a:off x="11490537" y="3683937"/>
              <a:ext cx="8738" cy="13107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1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2" name="任意多边形: 形状 721">
              <a:extLst>
                <a:ext uri="{FF2B5EF4-FFF2-40B4-BE49-F238E27FC236}">
                  <a16:creationId xmlns:a16="http://schemas.microsoft.com/office/drawing/2014/main" id="{07BEEB2C-A746-CBF5-1D7E-160DD35F6B24}"/>
                </a:ext>
              </a:extLst>
            </p:cNvPr>
            <p:cNvSpPr/>
            <p:nvPr/>
          </p:nvSpPr>
          <p:spPr bwMode="auto">
            <a:xfrm>
              <a:off x="11521120" y="3544128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3" name="任意多边形: 形状 722">
              <a:extLst>
                <a:ext uri="{FF2B5EF4-FFF2-40B4-BE49-F238E27FC236}">
                  <a16:creationId xmlns:a16="http://schemas.microsoft.com/office/drawing/2014/main" id="{94534CC3-F78D-6E91-8754-E523225583CE}"/>
                </a:ext>
              </a:extLst>
            </p:cNvPr>
            <p:cNvSpPr/>
            <p:nvPr/>
          </p:nvSpPr>
          <p:spPr bwMode="auto">
            <a:xfrm>
              <a:off x="11372575" y="3544129"/>
              <a:ext cx="4370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4" name="任意多边形: 形状 723">
              <a:extLst>
                <a:ext uri="{FF2B5EF4-FFF2-40B4-BE49-F238E27FC236}">
                  <a16:creationId xmlns:a16="http://schemas.microsoft.com/office/drawing/2014/main" id="{2D2A9033-3A2D-B098-2E33-F3D2ABFDC79E}"/>
                </a:ext>
              </a:extLst>
            </p:cNvPr>
            <p:cNvSpPr/>
            <p:nvPr/>
          </p:nvSpPr>
          <p:spPr bwMode="auto">
            <a:xfrm>
              <a:off x="11416265" y="3662091"/>
              <a:ext cx="13108" cy="1310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1 w 3"/>
                <a:gd name="T5" fmla="*/ 0 h 3"/>
                <a:gd name="T6" fmla="*/ 3 w 3"/>
                <a:gd name="T7" fmla="*/ 0 h 3"/>
                <a:gd name="T8" fmla="*/ 1 w 3"/>
                <a:gd name="T9" fmla="*/ 1 h 3"/>
                <a:gd name="T10" fmla="*/ 1 w 3"/>
                <a:gd name="T11" fmla="*/ 1 h 3"/>
                <a:gd name="T12" fmla="*/ 1 w 3"/>
                <a:gd name="T13" fmla="*/ 3 h 3"/>
                <a:gd name="T14" fmla="*/ 1 w 3"/>
                <a:gd name="T15" fmla="*/ 3 h 3"/>
                <a:gd name="T16" fmla="*/ 1 w 3"/>
                <a:gd name="T17" fmla="*/ 3 h 3"/>
                <a:gd name="T18" fmla="*/ 0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5" name="任意多边形: 形状 724">
              <a:extLst>
                <a:ext uri="{FF2B5EF4-FFF2-40B4-BE49-F238E27FC236}">
                  <a16:creationId xmlns:a16="http://schemas.microsoft.com/office/drawing/2014/main" id="{5A02C0DC-5D83-2E26-2C40-F9C11B5DE8F9}"/>
                </a:ext>
              </a:extLst>
            </p:cNvPr>
            <p:cNvSpPr/>
            <p:nvPr/>
          </p:nvSpPr>
          <p:spPr bwMode="auto">
            <a:xfrm>
              <a:off x="11429371" y="3683938"/>
              <a:ext cx="4370" cy="13108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1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1 w 1"/>
                <a:gd name="T11" fmla="*/ 3 h 3"/>
                <a:gd name="T12" fmla="*/ 0 w 1"/>
                <a:gd name="T13" fmla="*/ 3 h 3"/>
                <a:gd name="T14" fmla="*/ 0 w 1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6" name="任意多边形: 形状 725">
              <a:extLst>
                <a:ext uri="{FF2B5EF4-FFF2-40B4-BE49-F238E27FC236}">
                  <a16:creationId xmlns:a16="http://schemas.microsoft.com/office/drawing/2014/main" id="{828543EE-4D92-302E-73D8-31A6F4BF628C}"/>
                </a:ext>
              </a:extLst>
            </p:cNvPr>
            <p:cNvSpPr/>
            <p:nvPr/>
          </p:nvSpPr>
          <p:spPr bwMode="auto">
            <a:xfrm>
              <a:off x="11407527" y="3683938"/>
              <a:ext cx="8738" cy="13108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3 h 3"/>
                <a:gd name="T8" fmla="*/ 0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7" name="任意多边形: 形状 726">
              <a:extLst>
                <a:ext uri="{FF2B5EF4-FFF2-40B4-BE49-F238E27FC236}">
                  <a16:creationId xmlns:a16="http://schemas.microsoft.com/office/drawing/2014/main" id="{67016E1C-7D52-FB71-65F8-CBDA2CCDFC88}"/>
                </a:ext>
              </a:extLst>
            </p:cNvPr>
            <p:cNvSpPr/>
            <p:nvPr/>
          </p:nvSpPr>
          <p:spPr bwMode="auto">
            <a:xfrm>
              <a:off x="11416265" y="3701414"/>
              <a:ext cx="13108" cy="17476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2 h 4"/>
                <a:gd name="T4" fmla="*/ 1 w 3"/>
                <a:gd name="T5" fmla="*/ 0 h 4"/>
                <a:gd name="T6" fmla="*/ 3 w 3"/>
                <a:gd name="T7" fmla="*/ 4 h 4"/>
                <a:gd name="T8" fmla="*/ 3 w 3"/>
                <a:gd name="T9" fmla="*/ 4 h 4"/>
                <a:gd name="T10" fmla="*/ 3 w 3"/>
                <a:gd name="T11" fmla="*/ 4 h 4"/>
                <a:gd name="T12" fmla="*/ 0 w 3"/>
                <a:gd name="T13" fmla="*/ 4 h 4"/>
                <a:gd name="T14" fmla="*/ 0 w 3"/>
                <a:gd name="T15" fmla="*/ 4 h 4"/>
                <a:gd name="T16" fmla="*/ 0 w 3"/>
                <a:gd name="T17" fmla="*/ 4 h 4"/>
                <a:gd name="T18" fmla="*/ 0 w 3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8" name="任意多边形: 形状 727">
              <a:extLst>
                <a:ext uri="{FF2B5EF4-FFF2-40B4-BE49-F238E27FC236}">
                  <a16:creationId xmlns:a16="http://schemas.microsoft.com/office/drawing/2014/main" id="{89D1DFB3-9DB8-1952-A846-5A819EE8EB23}"/>
                </a:ext>
              </a:extLst>
            </p:cNvPr>
            <p:cNvSpPr/>
            <p:nvPr/>
          </p:nvSpPr>
          <p:spPr bwMode="auto">
            <a:xfrm>
              <a:off x="11416265" y="3731996"/>
              <a:ext cx="4370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9" name="任意多边形: 形状 728">
              <a:extLst>
                <a:ext uri="{FF2B5EF4-FFF2-40B4-BE49-F238E27FC236}">
                  <a16:creationId xmlns:a16="http://schemas.microsoft.com/office/drawing/2014/main" id="{F703BD83-E4A9-CB40-8DC0-583895D0892E}"/>
                </a:ext>
              </a:extLst>
            </p:cNvPr>
            <p:cNvSpPr/>
            <p:nvPr/>
          </p:nvSpPr>
          <p:spPr bwMode="auto">
            <a:xfrm>
              <a:off x="11451217" y="3780056"/>
              <a:ext cx="4370" cy="17476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2 h 4"/>
                <a:gd name="T4" fmla="*/ 1 w 1"/>
                <a:gd name="T5" fmla="*/ 4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0" name="任意多边形: 形状 729">
              <a:extLst>
                <a:ext uri="{FF2B5EF4-FFF2-40B4-BE49-F238E27FC236}">
                  <a16:creationId xmlns:a16="http://schemas.microsoft.com/office/drawing/2014/main" id="{0567E5DE-6D5C-3C80-AA6C-B1AAA0DEA62B}"/>
                </a:ext>
              </a:extLst>
            </p:cNvPr>
            <p:cNvSpPr/>
            <p:nvPr/>
          </p:nvSpPr>
          <p:spPr bwMode="auto">
            <a:xfrm>
              <a:off x="11407527" y="3745104"/>
              <a:ext cx="8738" cy="17476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2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4 h 4"/>
                <a:gd name="T16" fmla="*/ 0 w 2"/>
                <a:gd name="T17" fmla="*/ 2 h 4"/>
                <a:gd name="T18" fmla="*/ 0 w 2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1" name="任意多边形: 形状 730">
              <a:extLst>
                <a:ext uri="{FF2B5EF4-FFF2-40B4-BE49-F238E27FC236}">
                  <a16:creationId xmlns:a16="http://schemas.microsoft.com/office/drawing/2014/main" id="{84BADC84-9E60-34AE-D615-A90C6338A69F}"/>
                </a:ext>
              </a:extLst>
            </p:cNvPr>
            <p:cNvSpPr/>
            <p:nvPr/>
          </p:nvSpPr>
          <p:spPr bwMode="auto">
            <a:xfrm>
              <a:off x="11416265" y="3762580"/>
              <a:ext cx="13108" cy="4370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1 w 3"/>
                <a:gd name="T5" fmla="*/ 1 h 1"/>
                <a:gd name="T6" fmla="*/ 1 w 3"/>
                <a:gd name="T7" fmla="*/ 0 h 1"/>
                <a:gd name="T8" fmla="*/ 1 w 3"/>
                <a:gd name="T9" fmla="*/ 0 h 1"/>
                <a:gd name="T10" fmla="*/ 1 w 3"/>
                <a:gd name="T11" fmla="*/ 1 h 1"/>
                <a:gd name="T12" fmla="*/ 3 w 3"/>
                <a:gd name="T13" fmla="*/ 1 h 1"/>
                <a:gd name="T14" fmla="*/ 1 w 3"/>
                <a:gd name="T15" fmla="*/ 1 h 1"/>
                <a:gd name="T16" fmla="*/ 1 w 3"/>
                <a:gd name="T17" fmla="*/ 1 h 1"/>
                <a:gd name="T18" fmla="*/ 0 w 3"/>
                <a:gd name="T19" fmla="*/ 1 h 1"/>
                <a:gd name="T20" fmla="*/ 0 w 3"/>
                <a:gd name="T21" fmla="*/ 1 h 1"/>
                <a:gd name="T22" fmla="*/ 0 w 3"/>
                <a:gd name="T23" fmla="*/ 1 h 1"/>
                <a:gd name="T24" fmla="*/ 0 w 3"/>
                <a:gd name="T25" fmla="*/ 1 h 1"/>
                <a:gd name="T26" fmla="*/ 0 w 3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2" name="任意多边形: 形状 731">
              <a:extLst>
                <a:ext uri="{FF2B5EF4-FFF2-40B4-BE49-F238E27FC236}">
                  <a16:creationId xmlns:a16="http://schemas.microsoft.com/office/drawing/2014/main" id="{BF4F1142-E894-577F-8D72-A605CC555A44}"/>
                </a:ext>
              </a:extLst>
            </p:cNvPr>
            <p:cNvSpPr/>
            <p:nvPr/>
          </p:nvSpPr>
          <p:spPr bwMode="auto">
            <a:xfrm>
              <a:off x="11407527" y="3780056"/>
              <a:ext cx="21847" cy="17476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2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3 w 5"/>
                <a:gd name="T11" fmla="*/ 2 h 4"/>
                <a:gd name="T12" fmla="*/ 3 w 5"/>
                <a:gd name="T13" fmla="*/ 2 h 4"/>
                <a:gd name="T14" fmla="*/ 3 w 5"/>
                <a:gd name="T15" fmla="*/ 4 h 4"/>
                <a:gd name="T16" fmla="*/ 3 w 5"/>
                <a:gd name="T17" fmla="*/ 4 h 4"/>
                <a:gd name="T18" fmla="*/ 2 w 5"/>
                <a:gd name="T19" fmla="*/ 2 h 4"/>
                <a:gd name="T20" fmla="*/ 0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3" name="任意多边形: 形状 732">
              <a:extLst>
                <a:ext uri="{FF2B5EF4-FFF2-40B4-BE49-F238E27FC236}">
                  <a16:creationId xmlns:a16="http://schemas.microsoft.com/office/drawing/2014/main" id="{721E0AE0-90A4-27BE-B779-5FF78AB3B58D}"/>
                </a:ext>
              </a:extLst>
            </p:cNvPr>
            <p:cNvSpPr/>
            <p:nvPr/>
          </p:nvSpPr>
          <p:spPr bwMode="auto">
            <a:xfrm>
              <a:off x="11407527" y="3823747"/>
              <a:ext cx="21847" cy="17476"/>
            </a:xfrm>
            <a:custGeom>
              <a:avLst/>
              <a:gdLst>
                <a:gd name="T0" fmla="*/ 0 w 5"/>
                <a:gd name="T1" fmla="*/ 4 h 4"/>
                <a:gd name="T2" fmla="*/ 2 w 5"/>
                <a:gd name="T3" fmla="*/ 2 h 4"/>
                <a:gd name="T4" fmla="*/ 2 w 5"/>
                <a:gd name="T5" fmla="*/ 2 h 4"/>
                <a:gd name="T6" fmla="*/ 3 w 5"/>
                <a:gd name="T7" fmla="*/ 0 h 4"/>
                <a:gd name="T8" fmla="*/ 3 w 5"/>
                <a:gd name="T9" fmla="*/ 0 h 4"/>
                <a:gd name="T10" fmla="*/ 3 w 5"/>
                <a:gd name="T11" fmla="*/ 0 h 4"/>
                <a:gd name="T12" fmla="*/ 5 w 5"/>
                <a:gd name="T13" fmla="*/ 4 h 4"/>
                <a:gd name="T14" fmla="*/ 5 w 5"/>
                <a:gd name="T15" fmla="*/ 4 h 4"/>
                <a:gd name="T16" fmla="*/ 3 w 5"/>
                <a:gd name="T17" fmla="*/ 4 h 4"/>
                <a:gd name="T18" fmla="*/ 2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4 h 4"/>
                <a:gd name="T26" fmla="*/ 0 w 5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4" name="任意多边形: 形状 733">
              <a:extLst>
                <a:ext uri="{FF2B5EF4-FFF2-40B4-BE49-F238E27FC236}">
                  <a16:creationId xmlns:a16="http://schemas.microsoft.com/office/drawing/2014/main" id="{65FDE611-65C3-9471-E4DA-C16E3D4B12C0}"/>
                </a:ext>
              </a:extLst>
            </p:cNvPr>
            <p:cNvSpPr/>
            <p:nvPr/>
          </p:nvSpPr>
          <p:spPr bwMode="auto">
            <a:xfrm>
              <a:off x="11407527" y="3898019"/>
              <a:ext cx="21847" cy="13108"/>
            </a:xfrm>
            <a:custGeom>
              <a:avLst/>
              <a:gdLst>
                <a:gd name="T0" fmla="*/ 2 w 5"/>
                <a:gd name="T1" fmla="*/ 1 h 3"/>
                <a:gd name="T2" fmla="*/ 2 w 5"/>
                <a:gd name="T3" fmla="*/ 0 h 3"/>
                <a:gd name="T4" fmla="*/ 2 w 5"/>
                <a:gd name="T5" fmla="*/ 0 h 3"/>
                <a:gd name="T6" fmla="*/ 2 w 5"/>
                <a:gd name="T7" fmla="*/ 0 h 3"/>
                <a:gd name="T8" fmla="*/ 3 w 5"/>
                <a:gd name="T9" fmla="*/ 0 h 3"/>
                <a:gd name="T10" fmla="*/ 5 w 5"/>
                <a:gd name="T11" fmla="*/ 3 h 3"/>
                <a:gd name="T12" fmla="*/ 5 w 5"/>
                <a:gd name="T13" fmla="*/ 3 h 3"/>
                <a:gd name="T14" fmla="*/ 3 w 5"/>
                <a:gd name="T15" fmla="*/ 3 h 3"/>
                <a:gd name="T16" fmla="*/ 0 w 5"/>
                <a:gd name="T17" fmla="*/ 3 h 3"/>
                <a:gd name="T18" fmla="*/ 0 w 5"/>
                <a:gd name="T19" fmla="*/ 3 h 3"/>
                <a:gd name="T20" fmla="*/ 0 w 5"/>
                <a:gd name="T21" fmla="*/ 3 h 3"/>
                <a:gd name="T22" fmla="*/ 2 w 5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5" name="任意多边形: 形状 734">
              <a:extLst>
                <a:ext uri="{FF2B5EF4-FFF2-40B4-BE49-F238E27FC236}">
                  <a16:creationId xmlns:a16="http://schemas.microsoft.com/office/drawing/2014/main" id="{C24D36F8-865B-6D51-71B3-5536A05ADCDA}"/>
                </a:ext>
              </a:extLst>
            </p:cNvPr>
            <p:cNvSpPr/>
            <p:nvPr/>
          </p:nvSpPr>
          <p:spPr bwMode="auto">
            <a:xfrm>
              <a:off x="11407527" y="3924233"/>
              <a:ext cx="21847" cy="13108"/>
            </a:xfrm>
            <a:custGeom>
              <a:avLst/>
              <a:gdLst>
                <a:gd name="T0" fmla="*/ 0 w 5"/>
                <a:gd name="T1" fmla="*/ 0 h 3"/>
                <a:gd name="T2" fmla="*/ 2 w 5"/>
                <a:gd name="T3" fmla="*/ 0 h 3"/>
                <a:gd name="T4" fmla="*/ 3 w 5"/>
                <a:gd name="T5" fmla="*/ 0 h 3"/>
                <a:gd name="T6" fmla="*/ 3 w 5"/>
                <a:gd name="T7" fmla="*/ 0 h 3"/>
                <a:gd name="T8" fmla="*/ 5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3 w 5"/>
                <a:gd name="T15" fmla="*/ 2 h 3"/>
                <a:gd name="T16" fmla="*/ 2 w 5"/>
                <a:gd name="T17" fmla="*/ 3 h 3"/>
                <a:gd name="T18" fmla="*/ 2 w 5"/>
                <a:gd name="T19" fmla="*/ 3 h 3"/>
                <a:gd name="T20" fmla="*/ 0 w 5"/>
                <a:gd name="T21" fmla="*/ 2 h 3"/>
                <a:gd name="T22" fmla="*/ 0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6" name="任意多边形: 形状 735">
              <a:extLst>
                <a:ext uri="{FF2B5EF4-FFF2-40B4-BE49-F238E27FC236}">
                  <a16:creationId xmlns:a16="http://schemas.microsoft.com/office/drawing/2014/main" id="{5650C31C-A0D9-F752-AB8A-89DE6381A04B}"/>
                </a:ext>
              </a:extLst>
            </p:cNvPr>
            <p:cNvSpPr/>
            <p:nvPr/>
          </p:nvSpPr>
          <p:spPr bwMode="auto">
            <a:xfrm>
              <a:off x="11420633" y="3937341"/>
              <a:ext cx="13108" cy="21847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2 h 5"/>
                <a:gd name="T4" fmla="*/ 2 w 3"/>
                <a:gd name="T5" fmla="*/ 0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4 h 5"/>
                <a:gd name="T12" fmla="*/ 3 w 3"/>
                <a:gd name="T13" fmla="*/ 5 h 5"/>
                <a:gd name="T14" fmla="*/ 3 w 3"/>
                <a:gd name="T15" fmla="*/ 5 h 5"/>
                <a:gd name="T16" fmla="*/ 2 w 3"/>
                <a:gd name="T17" fmla="*/ 5 h 5"/>
                <a:gd name="T18" fmla="*/ 0 w 3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7" name="任意多边形: 形状 736">
              <a:extLst>
                <a:ext uri="{FF2B5EF4-FFF2-40B4-BE49-F238E27FC236}">
                  <a16:creationId xmlns:a16="http://schemas.microsoft.com/office/drawing/2014/main" id="{B1DE3936-0954-EE71-93AB-BDDA5A78364D}"/>
                </a:ext>
              </a:extLst>
            </p:cNvPr>
            <p:cNvSpPr/>
            <p:nvPr/>
          </p:nvSpPr>
          <p:spPr bwMode="auto">
            <a:xfrm>
              <a:off x="11420633" y="4002875"/>
              <a:ext cx="13108" cy="30585"/>
            </a:xfrm>
            <a:custGeom>
              <a:avLst/>
              <a:gdLst>
                <a:gd name="T0" fmla="*/ 0 w 3"/>
                <a:gd name="T1" fmla="*/ 3 h 7"/>
                <a:gd name="T2" fmla="*/ 2 w 3"/>
                <a:gd name="T3" fmla="*/ 3 h 7"/>
                <a:gd name="T4" fmla="*/ 2 w 3"/>
                <a:gd name="T5" fmla="*/ 2 h 7"/>
                <a:gd name="T6" fmla="*/ 3 w 3"/>
                <a:gd name="T7" fmla="*/ 0 h 7"/>
                <a:gd name="T8" fmla="*/ 3 w 3"/>
                <a:gd name="T9" fmla="*/ 2 h 7"/>
                <a:gd name="T10" fmla="*/ 3 w 3"/>
                <a:gd name="T11" fmla="*/ 3 h 7"/>
                <a:gd name="T12" fmla="*/ 3 w 3"/>
                <a:gd name="T13" fmla="*/ 7 h 7"/>
                <a:gd name="T14" fmla="*/ 3 w 3"/>
                <a:gd name="T15" fmla="*/ 7 h 7"/>
                <a:gd name="T16" fmla="*/ 0 w 3"/>
                <a:gd name="T17" fmla="*/ 5 h 7"/>
                <a:gd name="T18" fmla="*/ 0 w 3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8" name="任意多边形: 形状 737">
              <a:extLst>
                <a:ext uri="{FF2B5EF4-FFF2-40B4-BE49-F238E27FC236}">
                  <a16:creationId xmlns:a16="http://schemas.microsoft.com/office/drawing/2014/main" id="{E8804217-0209-5FBF-1AA4-98AFF78F5A68}"/>
                </a:ext>
              </a:extLst>
            </p:cNvPr>
            <p:cNvSpPr/>
            <p:nvPr/>
          </p:nvSpPr>
          <p:spPr bwMode="auto">
            <a:xfrm>
              <a:off x="11420633" y="4072780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2 w 3"/>
                <a:gd name="T3" fmla="*/ 4 h 9"/>
                <a:gd name="T4" fmla="*/ 2 w 3"/>
                <a:gd name="T5" fmla="*/ 2 h 9"/>
                <a:gd name="T6" fmla="*/ 3 w 3"/>
                <a:gd name="T7" fmla="*/ 0 h 9"/>
                <a:gd name="T8" fmla="*/ 3 w 3"/>
                <a:gd name="T9" fmla="*/ 2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9" name="任意多边形: 形状 738">
              <a:extLst>
                <a:ext uri="{FF2B5EF4-FFF2-40B4-BE49-F238E27FC236}">
                  <a16:creationId xmlns:a16="http://schemas.microsoft.com/office/drawing/2014/main" id="{67057C26-1633-481F-E23B-EE550EFD4419}"/>
                </a:ext>
              </a:extLst>
            </p:cNvPr>
            <p:cNvSpPr/>
            <p:nvPr/>
          </p:nvSpPr>
          <p:spPr bwMode="auto">
            <a:xfrm>
              <a:off x="11420633" y="4151422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2 h 9"/>
                <a:gd name="T4" fmla="*/ 2 w 3"/>
                <a:gd name="T5" fmla="*/ 0 h 9"/>
                <a:gd name="T6" fmla="*/ 3 w 3"/>
                <a:gd name="T7" fmla="*/ 0 h 9"/>
                <a:gd name="T8" fmla="*/ 3 w 3"/>
                <a:gd name="T9" fmla="*/ 0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0" name="任意多边形: 形状 739">
              <a:extLst>
                <a:ext uri="{FF2B5EF4-FFF2-40B4-BE49-F238E27FC236}">
                  <a16:creationId xmlns:a16="http://schemas.microsoft.com/office/drawing/2014/main" id="{D7ADAA43-D310-A1C5-09A8-A6DAD579ED84}"/>
                </a:ext>
              </a:extLst>
            </p:cNvPr>
            <p:cNvSpPr/>
            <p:nvPr/>
          </p:nvSpPr>
          <p:spPr bwMode="auto">
            <a:xfrm>
              <a:off x="11420633" y="4225697"/>
              <a:ext cx="8738" cy="26214"/>
            </a:xfrm>
            <a:custGeom>
              <a:avLst/>
              <a:gdLst>
                <a:gd name="T0" fmla="*/ 0 w 2"/>
                <a:gd name="T1" fmla="*/ 1 h 6"/>
                <a:gd name="T2" fmla="*/ 2 w 2"/>
                <a:gd name="T3" fmla="*/ 0 h 6"/>
                <a:gd name="T4" fmla="*/ 2 w 2"/>
                <a:gd name="T5" fmla="*/ 0 h 6"/>
                <a:gd name="T6" fmla="*/ 2 w 2"/>
                <a:gd name="T7" fmla="*/ 0 h 6"/>
                <a:gd name="T8" fmla="*/ 2 w 2"/>
                <a:gd name="T9" fmla="*/ 5 h 6"/>
                <a:gd name="T10" fmla="*/ 2 w 2"/>
                <a:gd name="T11" fmla="*/ 6 h 6"/>
                <a:gd name="T12" fmla="*/ 2 w 2"/>
                <a:gd name="T13" fmla="*/ 6 h 6"/>
                <a:gd name="T14" fmla="*/ 0 w 2"/>
                <a:gd name="T15" fmla="*/ 3 h 6"/>
                <a:gd name="T16" fmla="*/ 0 w 2"/>
                <a:gd name="T17" fmla="*/ 3 h 6"/>
                <a:gd name="T18" fmla="*/ 0 w 2"/>
                <a:gd name="T1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1" name="任意多边形: 形状 740">
              <a:extLst>
                <a:ext uri="{FF2B5EF4-FFF2-40B4-BE49-F238E27FC236}">
                  <a16:creationId xmlns:a16="http://schemas.microsoft.com/office/drawing/2014/main" id="{5C2E807A-C011-E969-135D-EDCADB1C2F9F}"/>
                </a:ext>
              </a:extLst>
            </p:cNvPr>
            <p:cNvSpPr/>
            <p:nvPr/>
          </p:nvSpPr>
          <p:spPr bwMode="auto">
            <a:xfrm>
              <a:off x="11451217" y="4339292"/>
              <a:ext cx="21847" cy="8738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0 h 2"/>
                <a:gd name="T4" fmla="*/ 5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3 w 5"/>
                <a:gd name="T13" fmla="*/ 2 h 2"/>
                <a:gd name="T14" fmla="*/ 3 w 5"/>
                <a:gd name="T15" fmla="*/ 2 h 2"/>
                <a:gd name="T16" fmla="*/ 1 w 5"/>
                <a:gd name="T17" fmla="*/ 0 h 2"/>
                <a:gd name="T18" fmla="*/ 0 w 5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2" name="任意多边形: 形状 741">
              <a:extLst>
                <a:ext uri="{FF2B5EF4-FFF2-40B4-BE49-F238E27FC236}">
                  <a16:creationId xmlns:a16="http://schemas.microsoft.com/office/drawing/2014/main" id="{A9C4D8A3-D1FA-8219-92D9-D07CBD35DDF6}"/>
                </a:ext>
              </a:extLst>
            </p:cNvPr>
            <p:cNvSpPr/>
            <p:nvPr/>
          </p:nvSpPr>
          <p:spPr bwMode="auto">
            <a:xfrm>
              <a:off x="11407527" y="4653861"/>
              <a:ext cx="21847" cy="43690"/>
            </a:xfrm>
            <a:custGeom>
              <a:avLst/>
              <a:gdLst>
                <a:gd name="T0" fmla="*/ 0 w 5"/>
                <a:gd name="T1" fmla="*/ 5 h 10"/>
                <a:gd name="T2" fmla="*/ 2 w 5"/>
                <a:gd name="T3" fmla="*/ 2 h 10"/>
                <a:gd name="T4" fmla="*/ 5 w 5"/>
                <a:gd name="T5" fmla="*/ 0 h 10"/>
                <a:gd name="T6" fmla="*/ 5 w 5"/>
                <a:gd name="T7" fmla="*/ 0 h 10"/>
                <a:gd name="T8" fmla="*/ 5 w 5"/>
                <a:gd name="T9" fmla="*/ 0 h 10"/>
                <a:gd name="T10" fmla="*/ 5 w 5"/>
                <a:gd name="T11" fmla="*/ 5 h 10"/>
                <a:gd name="T12" fmla="*/ 5 w 5"/>
                <a:gd name="T13" fmla="*/ 10 h 10"/>
                <a:gd name="T14" fmla="*/ 5 w 5"/>
                <a:gd name="T15" fmla="*/ 10 h 10"/>
                <a:gd name="T16" fmla="*/ 2 w 5"/>
                <a:gd name="T17" fmla="*/ 8 h 10"/>
                <a:gd name="T18" fmla="*/ 0 w 5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0" y="5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3" name="任意多边形: 形状 742">
              <a:extLst>
                <a:ext uri="{FF2B5EF4-FFF2-40B4-BE49-F238E27FC236}">
                  <a16:creationId xmlns:a16="http://schemas.microsoft.com/office/drawing/2014/main" id="{1C166DEF-3ADB-D4DC-8D7E-9029A8E75DBE}"/>
                </a:ext>
              </a:extLst>
            </p:cNvPr>
            <p:cNvSpPr/>
            <p:nvPr/>
          </p:nvSpPr>
          <p:spPr bwMode="auto">
            <a:xfrm>
              <a:off x="11398789" y="4732504"/>
              <a:ext cx="30585" cy="65537"/>
            </a:xfrm>
            <a:custGeom>
              <a:avLst/>
              <a:gdLst>
                <a:gd name="T0" fmla="*/ 0 w 4"/>
                <a:gd name="T1" fmla="*/ 4 h 9"/>
                <a:gd name="T2" fmla="*/ 1 w 4"/>
                <a:gd name="T3" fmla="*/ 3 h 9"/>
                <a:gd name="T4" fmla="*/ 3 w 4"/>
                <a:gd name="T5" fmla="*/ 0 h 9"/>
                <a:gd name="T6" fmla="*/ 4 w 4"/>
                <a:gd name="T7" fmla="*/ 0 h 9"/>
                <a:gd name="T8" fmla="*/ 4 w 4"/>
                <a:gd name="T9" fmla="*/ 1 h 9"/>
                <a:gd name="T10" fmla="*/ 4 w 4"/>
                <a:gd name="T11" fmla="*/ 6 h 9"/>
                <a:gd name="T12" fmla="*/ 4 w 4"/>
                <a:gd name="T13" fmla="*/ 9 h 9"/>
                <a:gd name="T14" fmla="*/ 4 w 4"/>
                <a:gd name="T15" fmla="*/ 9 h 9"/>
                <a:gd name="T16" fmla="*/ 3 w 4"/>
                <a:gd name="T17" fmla="*/ 8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4" y="4"/>
                    <a:pt x="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4" name="任意多边形: 形状 743">
              <a:extLst>
                <a:ext uri="{FF2B5EF4-FFF2-40B4-BE49-F238E27FC236}">
                  <a16:creationId xmlns:a16="http://schemas.microsoft.com/office/drawing/2014/main" id="{1993C001-C4D9-B7B7-2BDA-191D4B4BE181}"/>
                </a:ext>
              </a:extLst>
            </p:cNvPr>
            <p:cNvSpPr/>
            <p:nvPr/>
          </p:nvSpPr>
          <p:spPr bwMode="auto">
            <a:xfrm>
              <a:off x="11258980" y="5147560"/>
              <a:ext cx="34952" cy="0"/>
            </a:xfrm>
            <a:custGeom>
              <a:avLst/>
              <a:gdLst>
                <a:gd name="T0" fmla="*/ 0 w 8"/>
                <a:gd name="T1" fmla="*/ 3 w 8"/>
                <a:gd name="T2" fmla="*/ 5 w 8"/>
                <a:gd name="T3" fmla="*/ 8 w 8"/>
                <a:gd name="T4" fmla="*/ 8 w 8"/>
                <a:gd name="T5" fmla="*/ 6 w 8"/>
                <a:gd name="T6" fmla="*/ 3 w 8"/>
                <a:gd name="T7" fmla="*/ 0 w 8"/>
                <a:gd name="T8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5" name="任意多边形: 形状 744">
              <a:extLst>
                <a:ext uri="{FF2B5EF4-FFF2-40B4-BE49-F238E27FC236}">
                  <a16:creationId xmlns:a16="http://schemas.microsoft.com/office/drawing/2014/main" id="{81D86467-42BA-5076-FD55-03568D911445}"/>
                </a:ext>
              </a:extLst>
            </p:cNvPr>
            <p:cNvSpPr/>
            <p:nvPr/>
          </p:nvSpPr>
          <p:spPr bwMode="auto">
            <a:xfrm>
              <a:off x="11293933" y="5248049"/>
              <a:ext cx="34952" cy="26214"/>
            </a:xfrm>
            <a:custGeom>
              <a:avLst/>
              <a:gdLst>
                <a:gd name="T0" fmla="*/ 2 w 8"/>
                <a:gd name="T1" fmla="*/ 5 h 6"/>
                <a:gd name="T2" fmla="*/ 3 w 8"/>
                <a:gd name="T3" fmla="*/ 1 h 6"/>
                <a:gd name="T4" fmla="*/ 3 w 8"/>
                <a:gd name="T5" fmla="*/ 1 h 6"/>
                <a:gd name="T6" fmla="*/ 5 w 8"/>
                <a:gd name="T7" fmla="*/ 1 h 6"/>
                <a:gd name="T8" fmla="*/ 5 w 8"/>
                <a:gd name="T9" fmla="*/ 0 h 6"/>
                <a:gd name="T10" fmla="*/ 6 w 8"/>
                <a:gd name="T11" fmla="*/ 3 h 6"/>
                <a:gd name="T12" fmla="*/ 6 w 8"/>
                <a:gd name="T13" fmla="*/ 5 h 6"/>
                <a:gd name="T14" fmla="*/ 8 w 8"/>
                <a:gd name="T15" fmla="*/ 6 h 6"/>
                <a:gd name="T16" fmla="*/ 6 w 8"/>
                <a:gd name="T17" fmla="*/ 6 h 6"/>
                <a:gd name="T18" fmla="*/ 3 w 8"/>
                <a:gd name="T19" fmla="*/ 6 h 6"/>
                <a:gd name="T20" fmla="*/ 2 w 8"/>
                <a:gd name="T21" fmla="*/ 6 h 6"/>
                <a:gd name="T22" fmla="*/ 0 w 8"/>
                <a:gd name="T23" fmla="*/ 6 h 6"/>
                <a:gd name="T24" fmla="*/ 0 w 8"/>
                <a:gd name="T25" fmla="*/ 5 h 6"/>
                <a:gd name="T26" fmla="*/ 2 w 8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2" y="5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6" name="任意多边形: 形状 745">
              <a:extLst>
                <a:ext uri="{FF2B5EF4-FFF2-40B4-BE49-F238E27FC236}">
                  <a16:creationId xmlns:a16="http://schemas.microsoft.com/office/drawing/2014/main" id="{798E1D92-B9F6-AEE1-D915-E7CCFDCE52C8}"/>
                </a:ext>
              </a:extLst>
            </p:cNvPr>
            <p:cNvSpPr/>
            <p:nvPr/>
          </p:nvSpPr>
          <p:spPr bwMode="auto">
            <a:xfrm>
              <a:off x="11280824" y="5287369"/>
              <a:ext cx="126703" cy="21847"/>
            </a:xfrm>
            <a:custGeom>
              <a:avLst/>
              <a:gdLst>
                <a:gd name="T0" fmla="*/ 0 w 18"/>
                <a:gd name="T1" fmla="*/ 1 h 3"/>
                <a:gd name="T2" fmla="*/ 0 w 18"/>
                <a:gd name="T3" fmla="*/ 0 h 3"/>
                <a:gd name="T4" fmla="*/ 1 w 18"/>
                <a:gd name="T5" fmla="*/ 0 h 3"/>
                <a:gd name="T6" fmla="*/ 3 w 18"/>
                <a:gd name="T7" fmla="*/ 0 h 3"/>
                <a:gd name="T8" fmla="*/ 5 w 18"/>
                <a:gd name="T9" fmla="*/ 0 h 3"/>
                <a:gd name="T10" fmla="*/ 6 w 18"/>
                <a:gd name="T11" fmla="*/ 0 h 3"/>
                <a:gd name="T12" fmla="*/ 8 w 18"/>
                <a:gd name="T13" fmla="*/ 0 h 3"/>
                <a:gd name="T14" fmla="*/ 10 w 18"/>
                <a:gd name="T15" fmla="*/ 0 h 3"/>
                <a:gd name="T16" fmla="*/ 10 w 18"/>
                <a:gd name="T17" fmla="*/ 0 h 3"/>
                <a:gd name="T18" fmla="*/ 12 w 18"/>
                <a:gd name="T19" fmla="*/ 0 h 3"/>
                <a:gd name="T20" fmla="*/ 15 w 18"/>
                <a:gd name="T21" fmla="*/ 0 h 3"/>
                <a:gd name="T22" fmla="*/ 17 w 18"/>
                <a:gd name="T23" fmla="*/ 0 h 3"/>
                <a:gd name="T24" fmla="*/ 18 w 18"/>
                <a:gd name="T25" fmla="*/ 0 h 3"/>
                <a:gd name="T26" fmla="*/ 18 w 18"/>
                <a:gd name="T27" fmla="*/ 0 h 3"/>
                <a:gd name="T28" fmla="*/ 18 w 18"/>
                <a:gd name="T29" fmla="*/ 2 h 3"/>
                <a:gd name="T30" fmla="*/ 18 w 18"/>
                <a:gd name="T31" fmla="*/ 3 h 3"/>
                <a:gd name="T32" fmla="*/ 15 w 18"/>
                <a:gd name="T33" fmla="*/ 3 h 3"/>
                <a:gd name="T34" fmla="*/ 13 w 18"/>
                <a:gd name="T35" fmla="*/ 3 h 3"/>
                <a:gd name="T36" fmla="*/ 13 w 18"/>
                <a:gd name="T37" fmla="*/ 3 h 3"/>
                <a:gd name="T38" fmla="*/ 12 w 18"/>
                <a:gd name="T39" fmla="*/ 3 h 3"/>
                <a:gd name="T40" fmla="*/ 9 w 18"/>
                <a:gd name="T41" fmla="*/ 3 h 3"/>
                <a:gd name="T42" fmla="*/ 8 w 18"/>
                <a:gd name="T43" fmla="*/ 3 h 3"/>
                <a:gd name="T44" fmla="*/ 6 w 18"/>
                <a:gd name="T45" fmla="*/ 3 h 3"/>
                <a:gd name="T46" fmla="*/ 4 w 18"/>
                <a:gd name="T47" fmla="*/ 3 h 3"/>
                <a:gd name="T48" fmla="*/ 2 w 18"/>
                <a:gd name="T49" fmla="*/ 3 h 3"/>
                <a:gd name="T50" fmla="*/ 0 w 18"/>
                <a:gd name="T51" fmla="*/ 3 h 3"/>
                <a:gd name="T52" fmla="*/ 0 w 18"/>
                <a:gd name="T53" fmla="*/ 3 h 3"/>
                <a:gd name="T54" fmla="*/ 0 w 18"/>
                <a:gd name="T55" fmla="*/ 3 h 3"/>
                <a:gd name="T56" fmla="*/ 0 w 18"/>
                <a:gd name="T5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" h="3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7" name="任意多边形: 形状 746">
              <a:extLst>
                <a:ext uri="{FF2B5EF4-FFF2-40B4-BE49-F238E27FC236}">
                  <a16:creationId xmlns:a16="http://schemas.microsoft.com/office/drawing/2014/main" id="{990B0406-1486-B0C3-5115-7A96B005FFEF}"/>
                </a:ext>
              </a:extLst>
            </p:cNvPr>
            <p:cNvSpPr/>
            <p:nvPr/>
          </p:nvSpPr>
          <p:spPr bwMode="auto">
            <a:xfrm>
              <a:off x="11263348" y="5374749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5 w 26"/>
                <a:gd name="T3" fmla="*/ 10 h 10"/>
                <a:gd name="T4" fmla="*/ 25 w 26"/>
                <a:gd name="T5" fmla="*/ 10 h 10"/>
                <a:gd name="T6" fmla="*/ 22 w 26"/>
                <a:gd name="T7" fmla="*/ 10 h 10"/>
                <a:gd name="T8" fmla="*/ 20 w 26"/>
                <a:gd name="T9" fmla="*/ 10 h 10"/>
                <a:gd name="T10" fmla="*/ 17 w 26"/>
                <a:gd name="T11" fmla="*/ 10 h 10"/>
                <a:gd name="T12" fmla="*/ 17 w 26"/>
                <a:gd name="T13" fmla="*/ 10 h 10"/>
                <a:gd name="T14" fmla="*/ 15 w 26"/>
                <a:gd name="T15" fmla="*/ 10 h 10"/>
                <a:gd name="T16" fmla="*/ 13 w 26"/>
                <a:gd name="T17" fmla="*/ 10 h 10"/>
                <a:gd name="T18" fmla="*/ 12 w 26"/>
                <a:gd name="T19" fmla="*/ 10 h 10"/>
                <a:gd name="T20" fmla="*/ 9 w 26"/>
                <a:gd name="T21" fmla="*/ 10 h 10"/>
                <a:gd name="T22" fmla="*/ 5 w 26"/>
                <a:gd name="T23" fmla="*/ 10 h 10"/>
                <a:gd name="T24" fmla="*/ 4 w 26"/>
                <a:gd name="T25" fmla="*/ 10 h 10"/>
                <a:gd name="T26" fmla="*/ 2 w 26"/>
                <a:gd name="T27" fmla="*/ 10 h 10"/>
                <a:gd name="T28" fmla="*/ 0 w 26"/>
                <a:gd name="T29" fmla="*/ 10 h 10"/>
                <a:gd name="T30" fmla="*/ 2 w 26"/>
                <a:gd name="T31" fmla="*/ 8 h 10"/>
                <a:gd name="T32" fmla="*/ 2 w 26"/>
                <a:gd name="T33" fmla="*/ 8 h 10"/>
                <a:gd name="T34" fmla="*/ 4 w 26"/>
                <a:gd name="T35" fmla="*/ 8 h 10"/>
                <a:gd name="T36" fmla="*/ 5 w 26"/>
                <a:gd name="T37" fmla="*/ 7 h 10"/>
                <a:gd name="T38" fmla="*/ 7 w 26"/>
                <a:gd name="T39" fmla="*/ 5 h 10"/>
                <a:gd name="T40" fmla="*/ 9 w 26"/>
                <a:gd name="T41" fmla="*/ 5 h 10"/>
                <a:gd name="T42" fmla="*/ 9 w 26"/>
                <a:gd name="T43" fmla="*/ 5 h 10"/>
                <a:gd name="T44" fmla="*/ 10 w 26"/>
                <a:gd name="T45" fmla="*/ 3 h 10"/>
                <a:gd name="T46" fmla="*/ 10 w 26"/>
                <a:gd name="T47" fmla="*/ 3 h 10"/>
                <a:gd name="T48" fmla="*/ 12 w 26"/>
                <a:gd name="T49" fmla="*/ 2 h 10"/>
                <a:gd name="T50" fmla="*/ 13 w 26"/>
                <a:gd name="T51" fmla="*/ 2 h 10"/>
                <a:gd name="T52" fmla="*/ 15 w 26"/>
                <a:gd name="T53" fmla="*/ 0 h 10"/>
                <a:gd name="T54" fmla="*/ 15 w 26"/>
                <a:gd name="T55" fmla="*/ 0 h 10"/>
                <a:gd name="T56" fmla="*/ 17 w 26"/>
                <a:gd name="T57" fmla="*/ 2 h 10"/>
                <a:gd name="T58" fmla="*/ 26 w 26"/>
                <a:gd name="T5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5" y="10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8" name="任意多边形: 形状 747">
              <a:extLst>
                <a:ext uri="{FF2B5EF4-FFF2-40B4-BE49-F238E27FC236}">
                  <a16:creationId xmlns:a16="http://schemas.microsoft.com/office/drawing/2014/main" id="{1DC863DF-5772-E99E-6ECB-447DCCB02539}"/>
                </a:ext>
              </a:extLst>
            </p:cNvPr>
            <p:cNvSpPr/>
            <p:nvPr/>
          </p:nvSpPr>
          <p:spPr bwMode="auto">
            <a:xfrm>
              <a:off x="11359467" y="5387858"/>
              <a:ext cx="253403" cy="323308"/>
            </a:xfrm>
            <a:custGeom>
              <a:avLst/>
              <a:gdLst>
                <a:gd name="T0" fmla="*/ 4 w 36"/>
                <a:gd name="T1" fmla="*/ 22 h 45"/>
                <a:gd name="T2" fmla="*/ 5 w 36"/>
                <a:gd name="T3" fmla="*/ 22 h 45"/>
                <a:gd name="T4" fmla="*/ 5 w 36"/>
                <a:gd name="T5" fmla="*/ 19 h 45"/>
                <a:gd name="T6" fmla="*/ 5 w 36"/>
                <a:gd name="T7" fmla="*/ 16 h 45"/>
                <a:gd name="T8" fmla="*/ 6 w 36"/>
                <a:gd name="T9" fmla="*/ 13 h 45"/>
                <a:gd name="T10" fmla="*/ 6 w 36"/>
                <a:gd name="T11" fmla="*/ 10 h 45"/>
                <a:gd name="T12" fmla="*/ 7 w 36"/>
                <a:gd name="T13" fmla="*/ 7 h 45"/>
                <a:gd name="T14" fmla="*/ 7 w 36"/>
                <a:gd name="T15" fmla="*/ 5 h 45"/>
                <a:gd name="T16" fmla="*/ 7 w 36"/>
                <a:gd name="T17" fmla="*/ 2 h 45"/>
                <a:gd name="T18" fmla="*/ 10 w 36"/>
                <a:gd name="T19" fmla="*/ 1 h 45"/>
                <a:gd name="T20" fmla="*/ 15 w 36"/>
                <a:gd name="T21" fmla="*/ 1 h 45"/>
                <a:gd name="T22" fmla="*/ 20 w 36"/>
                <a:gd name="T23" fmla="*/ 1 h 45"/>
                <a:gd name="T24" fmla="*/ 27 w 36"/>
                <a:gd name="T25" fmla="*/ 1 h 45"/>
                <a:gd name="T26" fmla="*/ 27 w 36"/>
                <a:gd name="T27" fmla="*/ 2 h 45"/>
                <a:gd name="T28" fmla="*/ 28 w 36"/>
                <a:gd name="T29" fmla="*/ 6 h 45"/>
                <a:gd name="T30" fmla="*/ 29 w 36"/>
                <a:gd name="T31" fmla="*/ 13 h 45"/>
                <a:gd name="T32" fmla="*/ 30 w 36"/>
                <a:gd name="T33" fmla="*/ 18 h 45"/>
                <a:gd name="T34" fmla="*/ 30 w 36"/>
                <a:gd name="T35" fmla="*/ 21 h 45"/>
                <a:gd name="T36" fmla="*/ 31 w 36"/>
                <a:gd name="T37" fmla="*/ 24 h 45"/>
                <a:gd name="T38" fmla="*/ 32 w 36"/>
                <a:gd name="T39" fmla="*/ 32 h 45"/>
                <a:gd name="T40" fmla="*/ 33 w 36"/>
                <a:gd name="T41" fmla="*/ 35 h 45"/>
                <a:gd name="T42" fmla="*/ 34 w 36"/>
                <a:gd name="T43" fmla="*/ 38 h 45"/>
                <a:gd name="T44" fmla="*/ 35 w 36"/>
                <a:gd name="T45" fmla="*/ 41 h 45"/>
                <a:gd name="T46" fmla="*/ 36 w 36"/>
                <a:gd name="T47" fmla="*/ 44 h 45"/>
                <a:gd name="T48" fmla="*/ 32 w 36"/>
                <a:gd name="T49" fmla="*/ 45 h 45"/>
                <a:gd name="T50" fmla="*/ 29 w 36"/>
                <a:gd name="T51" fmla="*/ 45 h 45"/>
                <a:gd name="T52" fmla="*/ 28 w 36"/>
                <a:gd name="T53" fmla="*/ 45 h 45"/>
                <a:gd name="T54" fmla="*/ 25 w 36"/>
                <a:gd name="T55" fmla="*/ 45 h 45"/>
                <a:gd name="T56" fmla="*/ 21 w 36"/>
                <a:gd name="T57" fmla="*/ 45 h 45"/>
                <a:gd name="T58" fmla="*/ 21 w 36"/>
                <a:gd name="T59" fmla="*/ 45 h 45"/>
                <a:gd name="T60" fmla="*/ 17 w 36"/>
                <a:gd name="T61" fmla="*/ 45 h 45"/>
                <a:gd name="T62" fmla="*/ 14 w 36"/>
                <a:gd name="T63" fmla="*/ 45 h 45"/>
                <a:gd name="T64" fmla="*/ 11 w 36"/>
                <a:gd name="T65" fmla="*/ 45 h 45"/>
                <a:gd name="T66" fmla="*/ 7 w 36"/>
                <a:gd name="T67" fmla="*/ 45 h 45"/>
                <a:gd name="T68" fmla="*/ 6 w 36"/>
                <a:gd name="T69" fmla="*/ 45 h 45"/>
                <a:gd name="T70" fmla="*/ 2 w 36"/>
                <a:gd name="T71" fmla="*/ 45 h 45"/>
                <a:gd name="T72" fmla="*/ 0 w 36"/>
                <a:gd name="T73" fmla="*/ 44 h 45"/>
                <a:gd name="T74" fmla="*/ 1 w 36"/>
                <a:gd name="T75" fmla="*/ 41 h 45"/>
                <a:gd name="T76" fmla="*/ 1 w 36"/>
                <a:gd name="T77" fmla="*/ 38 h 45"/>
                <a:gd name="T78" fmla="*/ 2 w 36"/>
                <a:gd name="T79" fmla="*/ 37 h 45"/>
                <a:gd name="T80" fmla="*/ 2 w 36"/>
                <a:gd name="T81" fmla="*/ 33 h 45"/>
                <a:gd name="T82" fmla="*/ 3 w 36"/>
                <a:gd name="T83" fmla="*/ 30 h 45"/>
                <a:gd name="T84" fmla="*/ 4 w 36"/>
                <a:gd name="T85" fmla="*/ 26 h 45"/>
                <a:gd name="T86" fmla="*/ 4 w 36"/>
                <a:gd name="T8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45">
                  <a:moveTo>
                    <a:pt x="4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7"/>
                    <a:pt x="28" y="7"/>
                    <a:pt x="28" y="8"/>
                  </a:cubicBezTo>
                  <a:cubicBezTo>
                    <a:pt x="28" y="9"/>
                    <a:pt x="28" y="11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7"/>
                    <a:pt x="30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3"/>
                    <a:pt x="31" y="23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31" y="27"/>
                    <a:pt x="32" y="28"/>
                    <a:pt x="32" y="29"/>
                  </a:cubicBezTo>
                  <a:cubicBezTo>
                    <a:pt x="32" y="30"/>
                    <a:pt x="32" y="31"/>
                    <a:pt x="32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4" y="37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3"/>
                    <a:pt x="35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9" name="任意多边形: 形状 748">
              <a:extLst>
                <a:ext uri="{FF2B5EF4-FFF2-40B4-BE49-F238E27FC236}">
                  <a16:creationId xmlns:a16="http://schemas.microsoft.com/office/drawing/2014/main" id="{95032818-CEB1-CF92-E25D-80A96ACA86AB}"/>
                </a:ext>
              </a:extLst>
            </p:cNvPr>
            <p:cNvSpPr/>
            <p:nvPr/>
          </p:nvSpPr>
          <p:spPr bwMode="auto">
            <a:xfrm>
              <a:off x="11250242" y="5746118"/>
              <a:ext cx="13108" cy="3058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2 w 3"/>
                <a:gd name="T5" fmla="*/ 2 h 7"/>
                <a:gd name="T6" fmla="*/ 3 w 3"/>
                <a:gd name="T7" fmla="*/ 2 h 7"/>
                <a:gd name="T8" fmla="*/ 3 w 3"/>
                <a:gd name="T9" fmla="*/ 3 h 7"/>
                <a:gd name="T10" fmla="*/ 3 w 3"/>
                <a:gd name="T11" fmla="*/ 3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3 h 7"/>
                <a:gd name="T18" fmla="*/ 0 w 3"/>
                <a:gd name="T19" fmla="*/ 2 h 7"/>
                <a:gd name="T20" fmla="*/ 0 w 3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0" name="任意多边形: 形状 749">
              <a:extLst>
                <a:ext uri="{FF2B5EF4-FFF2-40B4-BE49-F238E27FC236}">
                  <a16:creationId xmlns:a16="http://schemas.microsoft.com/office/drawing/2014/main" id="{0DFAC709-AC43-387B-9185-779667D7F8E9}"/>
                </a:ext>
              </a:extLst>
            </p:cNvPr>
            <p:cNvSpPr/>
            <p:nvPr/>
          </p:nvSpPr>
          <p:spPr bwMode="auto">
            <a:xfrm>
              <a:off x="11149753" y="5724271"/>
              <a:ext cx="30585" cy="21847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2 w 7"/>
                <a:gd name="T5" fmla="*/ 0 h 5"/>
                <a:gd name="T6" fmla="*/ 4 w 7"/>
                <a:gd name="T7" fmla="*/ 0 h 5"/>
                <a:gd name="T8" fmla="*/ 5 w 7"/>
                <a:gd name="T9" fmla="*/ 0 h 5"/>
                <a:gd name="T10" fmla="*/ 7 w 7"/>
                <a:gd name="T11" fmla="*/ 0 h 5"/>
                <a:gd name="T12" fmla="*/ 7 w 7"/>
                <a:gd name="T13" fmla="*/ 2 h 5"/>
                <a:gd name="T14" fmla="*/ 5 w 7"/>
                <a:gd name="T15" fmla="*/ 3 h 5"/>
                <a:gd name="T16" fmla="*/ 5 w 7"/>
                <a:gd name="T17" fmla="*/ 3 h 5"/>
                <a:gd name="T18" fmla="*/ 4 w 7"/>
                <a:gd name="T19" fmla="*/ 5 h 5"/>
                <a:gd name="T20" fmla="*/ 4 w 7"/>
                <a:gd name="T21" fmla="*/ 5 h 5"/>
                <a:gd name="T22" fmla="*/ 4 w 7"/>
                <a:gd name="T23" fmla="*/ 5 h 5"/>
                <a:gd name="T24" fmla="*/ 4 w 7"/>
                <a:gd name="T25" fmla="*/ 3 h 5"/>
                <a:gd name="T26" fmla="*/ 0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1" name="任意多边形: 形状 750">
              <a:extLst>
                <a:ext uri="{FF2B5EF4-FFF2-40B4-BE49-F238E27FC236}">
                  <a16:creationId xmlns:a16="http://schemas.microsoft.com/office/drawing/2014/main" id="{B79AD701-1BB8-8104-ECD4-1D01292C8149}"/>
                </a:ext>
              </a:extLst>
            </p:cNvPr>
            <p:cNvSpPr/>
            <p:nvPr/>
          </p:nvSpPr>
          <p:spPr bwMode="auto">
            <a:xfrm>
              <a:off x="11206552" y="5802914"/>
              <a:ext cx="30585" cy="21847"/>
            </a:xfrm>
            <a:custGeom>
              <a:avLst/>
              <a:gdLst>
                <a:gd name="T0" fmla="*/ 5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0 h 5"/>
                <a:gd name="T10" fmla="*/ 4 w 7"/>
                <a:gd name="T11" fmla="*/ 3 h 5"/>
                <a:gd name="T12" fmla="*/ 4 w 7"/>
                <a:gd name="T13" fmla="*/ 3 h 5"/>
                <a:gd name="T14" fmla="*/ 4 w 7"/>
                <a:gd name="T15" fmla="*/ 5 h 5"/>
                <a:gd name="T16" fmla="*/ 2 w 7"/>
                <a:gd name="T17" fmla="*/ 2 h 5"/>
                <a:gd name="T18" fmla="*/ 0 w 7"/>
                <a:gd name="T19" fmla="*/ 0 h 5"/>
                <a:gd name="T20" fmla="*/ 0 w 7"/>
                <a:gd name="T21" fmla="*/ 0 h 5"/>
                <a:gd name="T22" fmla="*/ 5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2" name="任意多边形: 形状 751">
              <a:extLst>
                <a:ext uri="{FF2B5EF4-FFF2-40B4-BE49-F238E27FC236}">
                  <a16:creationId xmlns:a16="http://schemas.microsoft.com/office/drawing/2014/main" id="{980D28E7-0B10-D193-7A69-257A82B1477E}"/>
                </a:ext>
              </a:extLst>
            </p:cNvPr>
            <p:cNvSpPr/>
            <p:nvPr/>
          </p:nvSpPr>
          <p:spPr bwMode="auto">
            <a:xfrm>
              <a:off x="11066743" y="5890294"/>
              <a:ext cx="21847" cy="34952"/>
            </a:xfrm>
            <a:custGeom>
              <a:avLst/>
              <a:gdLst>
                <a:gd name="T0" fmla="*/ 2 w 5"/>
                <a:gd name="T1" fmla="*/ 3 h 8"/>
                <a:gd name="T2" fmla="*/ 3 w 5"/>
                <a:gd name="T3" fmla="*/ 1 h 8"/>
                <a:gd name="T4" fmla="*/ 5 w 5"/>
                <a:gd name="T5" fmla="*/ 0 h 8"/>
                <a:gd name="T6" fmla="*/ 5 w 5"/>
                <a:gd name="T7" fmla="*/ 0 h 8"/>
                <a:gd name="T8" fmla="*/ 5 w 5"/>
                <a:gd name="T9" fmla="*/ 0 h 8"/>
                <a:gd name="T10" fmla="*/ 5 w 5"/>
                <a:gd name="T11" fmla="*/ 3 h 8"/>
                <a:gd name="T12" fmla="*/ 5 w 5"/>
                <a:gd name="T13" fmla="*/ 5 h 8"/>
                <a:gd name="T14" fmla="*/ 3 w 5"/>
                <a:gd name="T15" fmla="*/ 5 h 8"/>
                <a:gd name="T16" fmla="*/ 2 w 5"/>
                <a:gd name="T17" fmla="*/ 6 h 8"/>
                <a:gd name="T18" fmla="*/ 0 w 5"/>
                <a:gd name="T19" fmla="*/ 8 h 8"/>
                <a:gd name="T20" fmla="*/ 0 w 5"/>
                <a:gd name="T21" fmla="*/ 6 h 8"/>
                <a:gd name="T22" fmla="*/ 2 w 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3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3A14790-745C-9DA8-249C-661B6D22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>
                <a:latin typeface="Futura-Heavy" panose="020B0A00000000000000" pitchFamily="34" charset="0"/>
                <a:ea typeface="汉仪菱心体经典版 95W" panose="00020600040101010101" pitchFamily="18" charset="-122"/>
              </a:rPr>
              <a:t>6</a:t>
            </a:r>
            <a:r>
              <a:rPr lang="zh-CN" altLang="en-US" dirty="0"/>
              <a:t>大线下活动全国落地，让团圆时刻温暖加倍</a:t>
            </a:r>
          </a:p>
        </p:txBody>
      </p:sp>
      <p:sp>
        <p:nvSpPr>
          <p:cNvPr id="265" name="椭圆 264">
            <a:extLst>
              <a:ext uri="{FF2B5EF4-FFF2-40B4-BE49-F238E27FC236}">
                <a16:creationId xmlns:a16="http://schemas.microsoft.com/office/drawing/2014/main" id="{5AC73341-854B-572C-DFD7-96255972C1E7}"/>
              </a:ext>
            </a:extLst>
          </p:cNvPr>
          <p:cNvSpPr/>
          <p:nvPr/>
        </p:nvSpPr>
        <p:spPr>
          <a:xfrm>
            <a:off x="1229261" y="1683417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1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6" name="椭圆 265">
            <a:extLst>
              <a:ext uri="{FF2B5EF4-FFF2-40B4-BE49-F238E27FC236}">
                <a16:creationId xmlns:a16="http://schemas.microsoft.com/office/drawing/2014/main" id="{6A5FA3AA-F2A0-62CA-5D05-D929B6A7A9A2}"/>
              </a:ext>
            </a:extLst>
          </p:cNvPr>
          <p:cNvSpPr/>
          <p:nvPr/>
        </p:nvSpPr>
        <p:spPr>
          <a:xfrm>
            <a:off x="3093232" y="1683417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2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69" name="直接箭头连接符 268">
            <a:extLst>
              <a:ext uri="{FF2B5EF4-FFF2-40B4-BE49-F238E27FC236}">
                <a16:creationId xmlns:a16="http://schemas.microsoft.com/office/drawing/2014/main" id="{126C6712-C795-C919-BA3D-4628776E5C0C}"/>
              </a:ext>
            </a:extLst>
          </p:cNvPr>
          <p:cNvCxnSpPr>
            <a:cxnSpLocks/>
          </p:cNvCxnSpPr>
          <p:nvPr/>
        </p:nvCxnSpPr>
        <p:spPr>
          <a:xfrm>
            <a:off x="2093447" y="1938913"/>
            <a:ext cx="576784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>
            <a:extLst>
              <a:ext uri="{FF2B5EF4-FFF2-40B4-BE49-F238E27FC236}">
                <a16:creationId xmlns:a16="http://schemas.microsoft.com/office/drawing/2014/main" id="{FD173F63-3399-AB22-39DE-DA8F41B22241}"/>
              </a:ext>
            </a:extLst>
          </p:cNvPr>
          <p:cNvCxnSpPr>
            <a:cxnSpLocks/>
          </p:cNvCxnSpPr>
          <p:nvPr/>
        </p:nvCxnSpPr>
        <p:spPr>
          <a:xfrm>
            <a:off x="3963656" y="1938913"/>
            <a:ext cx="576784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>
            <a:extLst>
              <a:ext uri="{FF2B5EF4-FFF2-40B4-BE49-F238E27FC236}">
                <a16:creationId xmlns:a16="http://schemas.microsoft.com/office/drawing/2014/main" id="{05325C08-F50B-74C5-0874-9929B3137870}"/>
              </a:ext>
            </a:extLst>
          </p:cNvPr>
          <p:cNvCxnSpPr>
            <a:cxnSpLocks/>
          </p:cNvCxnSpPr>
          <p:nvPr/>
        </p:nvCxnSpPr>
        <p:spPr>
          <a:xfrm>
            <a:off x="7696282" y="1938913"/>
            <a:ext cx="576784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箭头连接符 275">
            <a:extLst>
              <a:ext uri="{FF2B5EF4-FFF2-40B4-BE49-F238E27FC236}">
                <a16:creationId xmlns:a16="http://schemas.microsoft.com/office/drawing/2014/main" id="{140CD7FD-13AC-EAE9-A2FE-FF3EFF236768}"/>
              </a:ext>
            </a:extLst>
          </p:cNvPr>
          <p:cNvCxnSpPr>
            <a:cxnSpLocks/>
          </p:cNvCxnSpPr>
          <p:nvPr/>
        </p:nvCxnSpPr>
        <p:spPr>
          <a:xfrm>
            <a:off x="9634292" y="1938913"/>
            <a:ext cx="576784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椭圆 277">
            <a:extLst>
              <a:ext uri="{FF2B5EF4-FFF2-40B4-BE49-F238E27FC236}">
                <a16:creationId xmlns:a16="http://schemas.microsoft.com/office/drawing/2014/main" id="{991F6EAB-A569-5975-0287-3EA446877E3B}"/>
              </a:ext>
            </a:extLst>
          </p:cNvPr>
          <p:cNvSpPr/>
          <p:nvPr/>
        </p:nvSpPr>
        <p:spPr>
          <a:xfrm>
            <a:off x="4936793" y="1683417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3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69B46F46-2666-768D-CB6E-C459B00EF1A1}"/>
              </a:ext>
            </a:extLst>
          </p:cNvPr>
          <p:cNvSpPr/>
          <p:nvPr/>
        </p:nvSpPr>
        <p:spPr>
          <a:xfrm>
            <a:off x="6834651" y="1693546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4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0" name="椭圆 279">
            <a:extLst>
              <a:ext uri="{FF2B5EF4-FFF2-40B4-BE49-F238E27FC236}">
                <a16:creationId xmlns:a16="http://schemas.microsoft.com/office/drawing/2014/main" id="{3F920A32-2117-F69C-7C12-DC7AC28D7F10}"/>
              </a:ext>
            </a:extLst>
          </p:cNvPr>
          <p:cNvSpPr/>
          <p:nvPr/>
        </p:nvSpPr>
        <p:spPr>
          <a:xfrm>
            <a:off x="8662155" y="1683417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5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1" name="椭圆 280">
            <a:extLst>
              <a:ext uri="{FF2B5EF4-FFF2-40B4-BE49-F238E27FC236}">
                <a16:creationId xmlns:a16="http://schemas.microsoft.com/office/drawing/2014/main" id="{57945968-467D-A85D-D5BB-4F1C06A73C42}"/>
              </a:ext>
            </a:extLst>
          </p:cNvPr>
          <p:cNvSpPr/>
          <p:nvPr/>
        </p:nvSpPr>
        <p:spPr>
          <a:xfrm>
            <a:off x="10519224" y="1683417"/>
            <a:ext cx="510992" cy="51099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354"/>
            <a:r>
              <a:rPr lang="en-US" altLang="zh-CN" sz="2000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6</a:t>
            </a:r>
            <a:endParaRPr lang="zh-CN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FC0D830-424E-71AE-FB84-CB7DAF157554}"/>
              </a:ext>
            </a:extLst>
          </p:cNvPr>
          <p:cNvGrpSpPr/>
          <p:nvPr/>
        </p:nvGrpSpPr>
        <p:grpSpPr>
          <a:xfrm>
            <a:off x="737615" y="2549856"/>
            <a:ext cx="1657558" cy="2490851"/>
            <a:chOff x="250084" y="2549856"/>
            <a:chExt cx="1657558" cy="249085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8C0C605-3F1D-D2A1-E8F4-4B93CA177992}"/>
                </a:ext>
              </a:extLst>
            </p:cNvPr>
            <p:cNvGrpSpPr/>
            <p:nvPr/>
          </p:nvGrpSpPr>
          <p:grpSpPr>
            <a:xfrm>
              <a:off x="250084" y="2549856"/>
              <a:ext cx="1657558" cy="2490851"/>
              <a:chOff x="692790" y="2443037"/>
              <a:chExt cx="2233290" cy="2861016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07C66F3-6ECE-2575-1C77-8DD33DC5D1CB}"/>
                  </a:ext>
                </a:extLst>
              </p:cNvPr>
              <p:cNvSpPr txBox="1"/>
              <p:nvPr/>
            </p:nvSpPr>
            <p:spPr>
              <a:xfrm>
                <a:off x="692790" y="2443038"/>
                <a:ext cx="698689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追光启新年</a:t>
                </a: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7F6A2DB-C0DE-E86D-83EC-40A8736ABBA4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2632965-936C-E008-B18B-F7459BC3E633}"/>
                  </a:ext>
                </a:extLst>
              </p:cNvPr>
              <p:cNvSpPr txBox="1"/>
              <p:nvPr/>
            </p:nvSpPr>
            <p:spPr>
              <a:xfrm>
                <a:off x="1391477" y="4950537"/>
                <a:ext cx="1534603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ea"/>
                  </a:rPr>
                  <a:t>12</a:t>
                </a:r>
                <a:r>
                  <a:rPr lang="zh-CN" altLang="en-US" sz="1400" dirty="0">
                    <a:latin typeface="+mn-ea"/>
                  </a:rPr>
                  <a:t>月</a:t>
                </a:r>
                <a:r>
                  <a:rPr lang="en-US" altLang="zh-CN" sz="1400" dirty="0">
                    <a:latin typeface="+mn-ea"/>
                  </a:rPr>
                  <a:t>26</a:t>
                </a:r>
                <a:r>
                  <a:rPr lang="zh-CN" altLang="en-US" sz="1400" dirty="0">
                    <a:latin typeface="+mn-ea"/>
                  </a:rPr>
                  <a:t>日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2EE6AF88-0175-CFA9-45A1-C0E4DFF8D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9" r="15909"/>
            <a:stretch/>
          </p:blipFill>
          <p:spPr>
            <a:xfrm>
              <a:off x="815016" y="2564123"/>
              <a:ext cx="935595" cy="2059010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085DDE4-9053-42E6-0C5F-D2693BB16B73}"/>
              </a:ext>
            </a:extLst>
          </p:cNvPr>
          <p:cNvGrpSpPr/>
          <p:nvPr/>
        </p:nvGrpSpPr>
        <p:grpSpPr>
          <a:xfrm>
            <a:off x="2542492" y="2549856"/>
            <a:ext cx="1692985" cy="2490851"/>
            <a:chOff x="2637945" y="2549856"/>
            <a:chExt cx="1692985" cy="249085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06F5FE0-A78D-428A-826A-99F6249BFA4A}"/>
                </a:ext>
              </a:extLst>
            </p:cNvPr>
            <p:cNvGrpSpPr/>
            <p:nvPr/>
          </p:nvGrpSpPr>
          <p:grpSpPr>
            <a:xfrm>
              <a:off x="2637945" y="2549856"/>
              <a:ext cx="1692985" cy="2490851"/>
              <a:chOff x="645058" y="2443037"/>
              <a:chExt cx="2281022" cy="2861016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8AAFA2C-F884-F982-6EAC-D6141284E7F1}"/>
                  </a:ext>
                </a:extLst>
              </p:cNvPr>
              <p:cNvSpPr txBox="1"/>
              <p:nvPr/>
            </p:nvSpPr>
            <p:spPr>
              <a:xfrm>
                <a:off x="645058" y="2443038"/>
                <a:ext cx="746422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温暖迎腊八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D3E4A66-1BE7-DB82-624A-753D4882F237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977499-8EFC-AC18-A436-94EF3D90569C}"/>
                  </a:ext>
                </a:extLst>
              </p:cNvPr>
              <p:cNvSpPr txBox="1"/>
              <p:nvPr/>
            </p:nvSpPr>
            <p:spPr>
              <a:xfrm>
                <a:off x="1391478" y="4950537"/>
                <a:ext cx="1534602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ea"/>
                  </a:rPr>
                  <a:t>1</a:t>
                </a:r>
                <a:r>
                  <a:rPr lang="zh-CN" altLang="en-US" sz="1400" dirty="0">
                    <a:latin typeface="+mn-ea"/>
                  </a:rPr>
                  <a:t>月</a:t>
                </a:r>
                <a:r>
                  <a:rPr lang="en-US" altLang="zh-CN" sz="1400" dirty="0">
                    <a:latin typeface="+mn-ea"/>
                  </a:rPr>
                  <a:t>18</a:t>
                </a:r>
                <a:r>
                  <a:rPr lang="zh-CN" altLang="en-US" sz="1400" dirty="0">
                    <a:latin typeface="+mn-ea"/>
                  </a:rPr>
                  <a:t>日</a:t>
                </a:r>
              </a:p>
            </p:txBody>
          </p:sp>
        </p:grpSp>
        <p:pic>
          <p:nvPicPr>
            <p:cNvPr id="515" name="图片 514">
              <a:extLst>
                <a:ext uri="{FF2B5EF4-FFF2-40B4-BE49-F238E27FC236}">
                  <a16:creationId xmlns:a16="http://schemas.microsoft.com/office/drawing/2014/main" id="{87954F6A-9592-FEFB-DBC1-53A8FF179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1" r="15951"/>
            <a:stretch/>
          </p:blipFill>
          <p:spPr>
            <a:xfrm>
              <a:off x="3240718" y="2555255"/>
              <a:ext cx="935595" cy="205901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4F369C-E498-3193-F37C-6AC798DC015C}"/>
              </a:ext>
            </a:extLst>
          </p:cNvPr>
          <p:cNvGrpSpPr/>
          <p:nvPr/>
        </p:nvGrpSpPr>
        <p:grpSpPr>
          <a:xfrm>
            <a:off x="6223101" y="2549856"/>
            <a:ext cx="1692986" cy="2490851"/>
            <a:chOff x="5368929" y="2549856"/>
            <a:chExt cx="1692986" cy="249085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1F20E7F-E76C-326F-0E41-66D1A06366B0}"/>
                </a:ext>
              </a:extLst>
            </p:cNvPr>
            <p:cNvGrpSpPr/>
            <p:nvPr/>
          </p:nvGrpSpPr>
          <p:grpSpPr>
            <a:xfrm>
              <a:off x="5368929" y="2549856"/>
              <a:ext cx="1692986" cy="2490851"/>
              <a:chOff x="645057" y="2443037"/>
              <a:chExt cx="2281023" cy="2861016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6F3095B-EA0A-F0A5-BB90-7A258606CA53}"/>
                  </a:ext>
                </a:extLst>
              </p:cNvPr>
              <p:cNvSpPr txBox="1"/>
              <p:nvPr/>
            </p:nvSpPr>
            <p:spPr>
              <a:xfrm>
                <a:off x="645057" y="2443038"/>
                <a:ext cx="746422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邻里万家宴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14706D8-B392-A1FB-5E05-9D1E6D04FF92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A038C56-77DB-7D69-A652-8A8DF6EE07FD}"/>
                  </a:ext>
                </a:extLst>
              </p:cNvPr>
              <p:cNvSpPr txBox="1"/>
              <p:nvPr/>
            </p:nvSpPr>
            <p:spPr>
              <a:xfrm>
                <a:off x="1391478" y="4950537"/>
                <a:ext cx="1534602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ea"/>
                  </a:rPr>
                  <a:t>1</a:t>
                </a:r>
                <a:r>
                  <a:rPr lang="zh-CN" altLang="en-US" sz="1400" dirty="0">
                    <a:latin typeface="+mn-ea"/>
                  </a:rPr>
                  <a:t>月</a:t>
                </a:r>
                <a:r>
                  <a:rPr lang="en-US" altLang="zh-CN" sz="1400" dirty="0">
                    <a:latin typeface="+mn-ea"/>
                  </a:rPr>
                  <a:t>26</a:t>
                </a:r>
                <a:r>
                  <a:rPr lang="zh-CN" altLang="en-US" sz="1400" dirty="0">
                    <a:latin typeface="+mn-ea"/>
                  </a:rPr>
                  <a:t>日起</a:t>
                </a:r>
              </a:p>
            </p:txBody>
          </p:sp>
        </p:grpSp>
        <p:pic>
          <p:nvPicPr>
            <p:cNvPr id="517" name="图片 516">
              <a:extLst>
                <a:ext uri="{FF2B5EF4-FFF2-40B4-BE49-F238E27FC236}">
                  <a16:creationId xmlns:a16="http://schemas.microsoft.com/office/drawing/2014/main" id="{5E946B39-7073-3981-CC8D-2E1CCA412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5" r="43667"/>
            <a:stretch/>
          </p:blipFill>
          <p:spPr>
            <a:xfrm>
              <a:off x="5975688" y="2564289"/>
              <a:ext cx="935595" cy="2059010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C7A4F2E-7857-8C36-2F88-37E75D1E51B7}"/>
              </a:ext>
            </a:extLst>
          </p:cNvPr>
          <p:cNvGrpSpPr/>
          <p:nvPr/>
        </p:nvGrpSpPr>
        <p:grpSpPr>
          <a:xfrm>
            <a:off x="8063406" y="2549856"/>
            <a:ext cx="1692986" cy="2490851"/>
            <a:chOff x="7850693" y="2549856"/>
            <a:chExt cx="1692986" cy="249085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F6F4E10-8566-D42C-27AF-3EE19B33F1A2}"/>
                </a:ext>
              </a:extLst>
            </p:cNvPr>
            <p:cNvGrpSpPr/>
            <p:nvPr/>
          </p:nvGrpSpPr>
          <p:grpSpPr>
            <a:xfrm>
              <a:off x="7850693" y="2549856"/>
              <a:ext cx="1692986" cy="2490851"/>
              <a:chOff x="645057" y="2443037"/>
              <a:chExt cx="2281023" cy="2861016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D1064E0-5753-47DB-0CF3-88EEB2AEA645}"/>
                  </a:ext>
                </a:extLst>
              </p:cNvPr>
              <p:cNvSpPr txBox="1"/>
              <p:nvPr/>
            </p:nvSpPr>
            <p:spPr>
              <a:xfrm>
                <a:off x="645057" y="2443038"/>
                <a:ext cx="746422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开工大吉</a:t>
                </a: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EA355B1-7632-CA46-7416-46A3BDDF741F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76CE444-9626-5A46-25AB-224FE2739264}"/>
                  </a:ext>
                </a:extLst>
              </p:cNvPr>
              <p:cNvSpPr txBox="1"/>
              <p:nvPr/>
            </p:nvSpPr>
            <p:spPr>
              <a:xfrm>
                <a:off x="1391478" y="4950537"/>
                <a:ext cx="1534602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ea"/>
                  </a:rPr>
                  <a:t>2</a:t>
                </a:r>
                <a:r>
                  <a:rPr lang="zh-CN" altLang="en-US" sz="1400" dirty="0">
                    <a:latin typeface="+mn-ea"/>
                  </a:rPr>
                  <a:t>月</a:t>
                </a:r>
                <a:r>
                  <a:rPr lang="en-US" altLang="zh-CN" sz="1400" dirty="0">
                    <a:latin typeface="+mn-ea"/>
                  </a:rPr>
                  <a:t>18</a:t>
                </a:r>
                <a:r>
                  <a:rPr lang="zh-CN" altLang="en-US" sz="1400" dirty="0">
                    <a:latin typeface="+mn-ea"/>
                  </a:rPr>
                  <a:t>日</a:t>
                </a:r>
              </a:p>
            </p:txBody>
          </p:sp>
        </p:grpSp>
        <p:pic>
          <p:nvPicPr>
            <p:cNvPr id="519" name="图片 518">
              <a:extLst>
                <a:ext uri="{FF2B5EF4-FFF2-40B4-BE49-F238E27FC236}">
                  <a16:creationId xmlns:a16="http://schemas.microsoft.com/office/drawing/2014/main" id="{CD454608-A852-0003-4FF1-9A75971C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4" r="41924"/>
            <a:stretch/>
          </p:blipFill>
          <p:spPr>
            <a:xfrm>
              <a:off x="8461438" y="2573323"/>
              <a:ext cx="935595" cy="205901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01674C7-5236-B684-3A1A-D556F24C7887}"/>
              </a:ext>
            </a:extLst>
          </p:cNvPr>
          <p:cNvGrpSpPr/>
          <p:nvPr/>
        </p:nvGrpSpPr>
        <p:grpSpPr>
          <a:xfrm>
            <a:off x="9903711" y="2549856"/>
            <a:ext cx="1692986" cy="2490851"/>
            <a:chOff x="9549575" y="2549856"/>
            <a:chExt cx="1692986" cy="2490851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965DCF0-E842-902A-1E4F-6B1CBC079A45}"/>
                </a:ext>
              </a:extLst>
            </p:cNvPr>
            <p:cNvGrpSpPr/>
            <p:nvPr/>
          </p:nvGrpSpPr>
          <p:grpSpPr>
            <a:xfrm>
              <a:off x="9549575" y="2549856"/>
              <a:ext cx="1692986" cy="2490851"/>
              <a:chOff x="645057" y="2443037"/>
              <a:chExt cx="2281023" cy="2861016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3AD220C-E12B-07BB-57B3-5E912C39BD99}"/>
                  </a:ext>
                </a:extLst>
              </p:cNvPr>
              <p:cNvSpPr txBox="1"/>
              <p:nvPr/>
            </p:nvSpPr>
            <p:spPr>
              <a:xfrm>
                <a:off x="645057" y="2443038"/>
                <a:ext cx="746422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欢乐闹元宵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9DFA4CB7-D8B3-52F7-1181-6B3710B38383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A976A0F-C62B-7BFB-91DE-4225389E24CB}"/>
                  </a:ext>
                </a:extLst>
              </p:cNvPr>
              <p:cNvSpPr txBox="1"/>
              <p:nvPr/>
            </p:nvSpPr>
            <p:spPr>
              <a:xfrm>
                <a:off x="1391478" y="4950537"/>
                <a:ext cx="1534602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>
                    <a:latin typeface="+mn-ea"/>
                  </a:defRPr>
                </a:lvl1pPr>
              </a:lstStyle>
              <a:p>
                <a:r>
                  <a:rPr lang="en-US" altLang="zh-CN" dirty="0"/>
                  <a:t>2</a:t>
                </a:r>
                <a:r>
                  <a:rPr lang="zh-CN" altLang="en-US" dirty="0"/>
                  <a:t>月</a:t>
                </a:r>
                <a:r>
                  <a:rPr lang="en-US" altLang="zh-CN" dirty="0"/>
                  <a:t>24</a:t>
                </a:r>
                <a:r>
                  <a:rPr lang="zh-CN" altLang="en-US" dirty="0"/>
                  <a:t>日</a:t>
                </a:r>
              </a:p>
            </p:txBody>
          </p:sp>
        </p:grpSp>
        <p:pic>
          <p:nvPicPr>
            <p:cNvPr id="520" name="图片 519">
              <a:extLst>
                <a:ext uri="{FF2B5EF4-FFF2-40B4-BE49-F238E27FC236}">
                  <a16:creationId xmlns:a16="http://schemas.microsoft.com/office/drawing/2014/main" id="{5F077404-4730-94B9-D00A-9C13EC36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1" r="15921"/>
            <a:stretch/>
          </p:blipFill>
          <p:spPr>
            <a:xfrm>
              <a:off x="10162315" y="2577840"/>
              <a:ext cx="935595" cy="2059010"/>
            </a:xfrm>
            <a:prstGeom prst="rect">
              <a:avLst/>
            </a:prstGeom>
          </p:spPr>
        </p:pic>
      </p:grpSp>
      <p:cxnSp>
        <p:nvCxnSpPr>
          <p:cNvPr id="274" name="直接箭头连接符 273">
            <a:extLst>
              <a:ext uri="{FF2B5EF4-FFF2-40B4-BE49-F238E27FC236}">
                <a16:creationId xmlns:a16="http://schemas.microsoft.com/office/drawing/2014/main" id="{29E0DC92-FF65-A7B0-92B9-FAA92B50B53D}"/>
              </a:ext>
            </a:extLst>
          </p:cNvPr>
          <p:cNvCxnSpPr>
            <a:cxnSpLocks/>
          </p:cNvCxnSpPr>
          <p:nvPr/>
        </p:nvCxnSpPr>
        <p:spPr>
          <a:xfrm>
            <a:off x="5828670" y="1938913"/>
            <a:ext cx="576784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DE3D0B9-9630-E686-E459-2C6E2C6CE82A}"/>
              </a:ext>
            </a:extLst>
          </p:cNvPr>
          <p:cNvGrpSpPr/>
          <p:nvPr/>
        </p:nvGrpSpPr>
        <p:grpSpPr>
          <a:xfrm>
            <a:off x="4382796" y="2549856"/>
            <a:ext cx="1692986" cy="2490851"/>
            <a:chOff x="4336829" y="2549856"/>
            <a:chExt cx="1692986" cy="249085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4488D69-3E29-6223-A473-6F97D59F2B50}"/>
                </a:ext>
              </a:extLst>
            </p:cNvPr>
            <p:cNvGrpSpPr/>
            <p:nvPr/>
          </p:nvGrpSpPr>
          <p:grpSpPr>
            <a:xfrm>
              <a:off x="4336829" y="2549856"/>
              <a:ext cx="1692986" cy="2490851"/>
              <a:chOff x="645057" y="2443037"/>
              <a:chExt cx="2281023" cy="2861016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23D60FE-6671-1437-D03F-35FC85E65C6E}"/>
                  </a:ext>
                </a:extLst>
              </p:cNvPr>
              <p:cNvSpPr txBox="1"/>
              <p:nvPr/>
            </p:nvSpPr>
            <p:spPr>
              <a:xfrm>
                <a:off x="645057" y="2443038"/>
                <a:ext cx="746422" cy="275711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汉仪霸蛮体 W" panose="00020600040101010101" pitchFamily="18" charset="-122"/>
                    <a:ea typeface="汉仪霸蛮体 W" panose="00020600040101010101" pitchFamily="18" charset="-122"/>
                  </a:rPr>
                  <a:t>辞旧贺新春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86406C8-70ED-A35F-C658-156FC844588C}"/>
                  </a:ext>
                </a:extLst>
              </p:cNvPr>
              <p:cNvSpPr/>
              <p:nvPr/>
            </p:nvSpPr>
            <p:spPr>
              <a:xfrm>
                <a:off x="1447138" y="2443037"/>
                <a:ext cx="1216549" cy="2391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FD9B228-1079-55C8-DCC7-3DD3B6B81A59}"/>
                  </a:ext>
                </a:extLst>
              </p:cNvPr>
              <p:cNvSpPr txBox="1"/>
              <p:nvPr/>
            </p:nvSpPr>
            <p:spPr>
              <a:xfrm>
                <a:off x="1391478" y="4950537"/>
                <a:ext cx="1534602" cy="35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ea"/>
                  </a:rPr>
                  <a:t>1</a:t>
                </a:r>
                <a:r>
                  <a:rPr lang="zh-CN" altLang="en-US" sz="1400" dirty="0">
                    <a:latin typeface="+mn-ea"/>
                  </a:rPr>
                  <a:t>月</a:t>
                </a:r>
                <a:r>
                  <a:rPr lang="en-US" altLang="zh-CN" sz="1400" dirty="0">
                    <a:latin typeface="+mn-ea"/>
                  </a:rPr>
                  <a:t>19</a:t>
                </a:r>
                <a:r>
                  <a:rPr lang="zh-CN" altLang="en-US" sz="1400" dirty="0">
                    <a:latin typeface="+mn-ea"/>
                  </a:rPr>
                  <a:t>日起</a:t>
                </a:r>
              </a:p>
            </p:txBody>
          </p:sp>
        </p:grpSp>
        <p:pic>
          <p:nvPicPr>
            <p:cNvPr id="521" name="图片 520">
              <a:extLst>
                <a:ext uri="{FF2B5EF4-FFF2-40B4-BE49-F238E27FC236}">
                  <a16:creationId xmlns:a16="http://schemas.microsoft.com/office/drawing/2014/main" id="{3081E97A-0FA6-434E-E16D-998940E16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3" r="34337"/>
            <a:stretch/>
          </p:blipFill>
          <p:spPr>
            <a:xfrm>
              <a:off x="4947576" y="2563201"/>
              <a:ext cx="935595" cy="205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15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组合 358">
            <a:extLst>
              <a:ext uri="{FF2B5EF4-FFF2-40B4-BE49-F238E27FC236}">
                <a16:creationId xmlns:a16="http://schemas.microsoft.com/office/drawing/2014/main" id="{936C53F8-DD75-55BC-161B-DD6A9C2FE51B}"/>
              </a:ext>
            </a:extLst>
          </p:cNvPr>
          <p:cNvGrpSpPr/>
          <p:nvPr/>
        </p:nvGrpSpPr>
        <p:grpSpPr>
          <a:xfrm>
            <a:off x="29935" y="4095456"/>
            <a:ext cx="12132130" cy="2762544"/>
            <a:chOff x="0" y="3268879"/>
            <a:chExt cx="11953654" cy="2721904"/>
          </a:xfrm>
          <a:solidFill>
            <a:schemeClr val="bg1">
              <a:lumMod val="95000"/>
            </a:schemeClr>
          </a:solidFill>
        </p:grpSpPr>
        <p:sp>
          <p:nvSpPr>
            <p:cNvPr id="360" name="椭圆 359">
              <a:extLst>
                <a:ext uri="{FF2B5EF4-FFF2-40B4-BE49-F238E27FC236}">
                  <a16:creationId xmlns:a16="http://schemas.microsoft.com/office/drawing/2014/main" id="{AD6A0C68-ABB1-BE6E-AD00-6B04316BBD55}"/>
                </a:ext>
              </a:extLst>
            </p:cNvPr>
            <p:cNvSpPr/>
            <p:nvPr/>
          </p:nvSpPr>
          <p:spPr bwMode="auto">
            <a:xfrm>
              <a:off x="3123853" y="4465992"/>
              <a:ext cx="8738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1" name="任意多边形: 形状 360">
              <a:extLst>
                <a:ext uri="{FF2B5EF4-FFF2-40B4-BE49-F238E27FC236}">
                  <a16:creationId xmlns:a16="http://schemas.microsoft.com/office/drawing/2014/main" id="{EFC992A5-11D6-1C06-8394-8372C51DFF11}"/>
                </a:ext>
              </a:extLst>
            </p:cNvPr>
            <p:cNvSpPr/>
            <p:nvPr/>
          </p:nvSpPr>
          <p:spPr bwMode="auto">
            <a:xfrm>
              <a:off x="3123853" y="4444147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2" name="任意多边形: 形状 361">
              <a:extLst>
                <a:ext uri="{FF2B5EF4-FFF2-40B4-BE49-F238E27FC236}">
                  <a16:creationId xmlns:a16="http://schemas.microsoft.com/office/drawing/2014/main" id="{B8D541D3-7132-8210-E191-A7F0C2B7E37E}"/>
                </a:ext>
              </a:extLst>
            </p:cNvPr>
            <p:cNvSpPr/>
            <p:nvPr/>
          </p:nvSpPr>
          <p:spPr bwMode="auto">
            <a:xfrm>
              <a:off x="3110746" y="4452885"/>
              <a:ext cx="30583" cy="13107"/>
            </a:xfrm>
            <a:custGeom>
              <a:avLst/>
              <a:gdLst>
                <a:gd name="T0" fmla="*/ 4 w 4"/>
                <a:gd name="T1" fmla="*/ 1 h 2"/>
                <a:gd name="T2" fmla="*/ 2 w 4"/>
                <a:gd name="T3" fmla="*/ 0 h 2"/>
                <a:gd name="T4" fmla="*/ 2 w 4"/>
                <a:gd name="T5" fmla="*/ 0 h 2"/>
                <a:gd name="T6" fmla="*/ 0 w 4"/>
                <a:gd name="T7" fmla="*/ 1 h 2"/>
                <a:gd name="T8" fmla="*/ 1 w 4"/>
                <a:gd name="T9" fmla="*/ 2 h 2"/>
                <a:gd name="T10" fmla="*/ 2 w 4"/>
                <a:gd name="T11" fmla="*/ 2 h 2"/>
                <a:gd name="T12" fmla="*/ 4 w 4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3" name="任意多边形: 形状 362">
              <a:extLst>
                <a:ext uri="{FF2B5EF4-FFF2-40B4-BE49-F238E27FC236}">
                  <a16:creationId xmlns:a16="http://schemas.microsoft.com/office/drawing/2014/main" id="{7CD40967-BFFB-87E0-8F5D-36EECFFBC0FF}"/>
                </a:ext>
              </a:extLst>
            </p:cNvPr>
            <p:cNvSpPr/>
            <p:nvPr/>
          </p:nvSpPr>
          <p:spPr bwMode="auto">
            <a:xfrm>
              <a:off x="3936492" y="444414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4" name="任意多边形: 形状 363">
              <a:extLst>
                <a:ext uri="{FF2B5EF4-FFF2-40B4-BE49-F238E27FC236}">
                  <a16:creationId xmlns:a16="http://schemas.microsoft.com/office/drawing/2014/main" id="{2498B2D7-E8E4-0409-D376-8622651C9573}"/>
                </a:ext>
              </a:extLst>
            </p:cNvPr>
            <p:cNvSpPr/>
            <p:nvPr/>
          </p:nvSpPr>
          <p:spPr bwMode="auto">
            <a:xfrm>
              <a:off x="3936492" y="4426671"/>
              <a:ext cx="4369" cy="4369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5" name="任意多边形: 形状 364">
              <a:extLst>
                <a:ext uri="{FF2B5EF4-FFF2-40B4-BE49-F238E27FC236}">
                  <a16:creationId xmlns:a16="http://schemas.microsoft.com/office/drawing/2014/main" id="{689A5C51-149B-80F7-5E29-1317882515B7}"/>
                </a:ext>
              </a:extLst>
            </p:cNvPr>
            <p:cNvSpPr/>
            <p:nvPr/>
          </p:nvSpPr>
          <p:spPr bwMode="auto">
            <a:xfrm>
              <a:off x="3927754" y="4431040"/>
              <a:ext cx="21845" cy="13107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6" name="任意多边形: 形状 365">
              <a:extLst>
                <a:ext uri="{FF2B5EF4-FFF2-40B4-BE49-F238E27FC236}">
                  <a16:creationId xmlns:a16="http://schemas.microsoft.com/office/drawing/2014/main" id="{1D057603-F051-EF5F-1C85-3218390DA292}"/>
                </a:ext>
              </a:extLst>
            </p:cNvPr>
            <p:cNvSpPr/>
            <p:nvPr/>
          </p:nvSpPr>
          <p:spPr bwMode="auto">
            <a:xfrm>
              <a:off x="3119484" y="4426671"/>
              <a:ext cx="13107" cy="174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0 h 3"/>
                <a:gd name="T4" fmla="*/ 0 w 2"/>
                <a:gd name="T5" fmla="*/ 2 h 3"/>
                <a:gd name="T6" fmla="*/ 1 w 2"/>
                <a:gd name="T7" fmla="*/ 3 h 3"/>
                <a:gd name="T8" fmla="*/ 1 w 2"/>
                <a:gd name="T9" fmla="*/ 3 h 3"/>
                <a:gd name="T10" fmla="*/ 2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7" name="任意多边形: 形状 366">
              <a:extLst>
                <a:ext uri="{FF2B5EF4-FFF2-40B4-BE49-F238E27FC236}">
                  <a16:creationId xmlns:a16="http://schemas.microsoft.com/office/drawing/2014/main" id="{B9DA1460-4B1C-0816-F178-936133DFEDC2}"/>
                </a:ext>
              </a:extLst>
            </p:cNvPr>
            <p:cNvSpPr/>
            <p:nvPr/>
          </p:nvSpPr>
          <p:spPr bwMode="auto">
            <a:xfrm>
              <a:off x="3927754" y="4387350"/>
              <a:ext cx="21845" cy="39321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0 h 5"/>
                <a:gd name="T4" fmla="*/ 2 w 3"/>
                <a:gd name="T5" fmla="*/ 5 h 5"/>
                <a:gd name="T6" fmla="*/ 2 w 3"/>
                <a:gd name="T7" fmla="*/ 5 h 5"/>
                <a:gd name="T8" fmla="*/ 2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8" name="任意多边形: 形状 367">
              <a:extLst>
                <a:ext uri="{FF2B5EF4-FFF2-40B4-BE49-F238E27FC236}">
                  <a16:creationId xmlns:a16="http://schemas.microsoft.com/office/drawing/2014/main" id="{200C7681-6AB1-90E3-7012-5016617D6345}"/>
                </a:ext>
              </a:extLst>
            </p:cNvPr>
            <p:cNvSpPr/>
            <p:nvPr/>
          </p:nvSpPr>
          <p:spPr bwMode="auto">
            <a:xfrm>
              <a:off x="2669475" y="4601432"/>
              <a:ext cx="8738" cy="17476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69" name="任意多边形: 形状 368">
              <a:extLst>
                <a:ext uri="{FF2B5EF4-FFF2-40B4-BE49-F238E27FC236}">
                  <a16:creationId xmlns:a16="http://schemas.microsoft.com/office/drawing/2014/main" id="{4D620F68-7F26-7B1A-A1F8-349AE61BD7B5}"/>
                </a:ext>
              </a:extLst>
            </p:cNvPr>
            <p:cNvSpPr/>
            <p:nvPr/>
          </p:nvSpPr>
          <p:spPr bwMode="auto">
            <a:xfrm>
              <a:off x="3123853" y="4417933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0" name="椭圆 369">
              <a:extLst>
                <a:ext uri="{FF2B5EF4-FFF2-40B4-BE49-F238E27FC236}">
                  <a16:creationId xmlns:a16="http://schemas.microsoft.com/office/drawing/2014/main" id="{91D4FA7C-6644-E92C-15A0-5D4FEF7F900E}"/>
                </a:ext>
              </a:extLst>
            </p:cNvPr>
            <p:cNvSpPr/>
            <p:nvPr/>
          </p:nvSpPr>
          <p:spPr bwMode="auto">
            <a:xfrm>
              <a:off x="2669475" y="4618908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1" name="任意多边形: 形状 370">
              <a:extLst>
                <a:ext uri="{FF2B5EF4-FFF2-40B4-BE49-F238E27FC236}">
                  <a16:creationId xmlns:a16="http://schemas.microsoft.com/office/drawing/2014/main" id="{56E99D08-E6A3-936B-4357-99A298AD4730}"/>
                </a:ext>
              </a:extLst>
            </p:cNvPr>
            <p:cNvSpPr/>
            <p:nvPr/>
          </p:nvSpPr>
          <p:spPr bwMode="auto">
            <a:xfrm>
              <a:off x="2669475" y="4618908"/>
              <a:ext cx="8738" cy="43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2" name="任意多边形: 形状 371">
              <a:extLst>
                <a:ext uri="{FF2B5EF4-FFF2-40B4-BE49-F238E27FC236}">
                  <a16:creationId xmlns:a16="http://schemas.microsoft.com/office/drawing/2014/main" id="{47207661-F530-87AF-C7E7-2AB4B090A385}"/>
                </a:ext>
              </a:extLst>
            </p:cNvPr>
            <p:cNvSpPr/>
            <p:nvPr/>
          </p:nvSpPr>
          <p:spPr bwMode="auto">
            <a:xfrm>
              <a:off x="3927754" y="4452885"/>
              <a:ext cx="21845" cy="21845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0 h 3"/>
                <a:gd name="T4" fmla="*/ 1 w 3"/>
                <a:gd name="T5" fmla="*/ 0 h 3"/>
                <a:gd name="T6" fmla="*/ 0 w 3"/>
                <a:gd name="T7" fmla="*/ 1 h 3"/>
                <a:gd name="T8" fmla="*/ 1 w 3"/>
                <a:gd name="T9" fmla="*/ 3 h 3"/>
                <a:gd name="T10" fmla="*/ 2 w 3"/>
                <a:gd name="T11" fmla="*/ 3 h 3"/>
                <a:gd name="T12" fmla="*/ 3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3" name="任意多边形: 形状 372">
              <a:extLst>
                <a:ext uri="{FF2B5EF4-FFF2-40B4-BE49-F238E27FC236}">
                  <a16:creationId xmlns:a16="http://schemas.microsoft.com/office/drawing/2014/main" id="{F0B4B505-9E28-0203-AA07-6817A362C328}"/>
                </a:ext>
              </a:extLst>
            </p:cNvPr>
            <p:cNvSpPr/>
            <p:nvPr/>
          </p:nvSpPr>
          <p:spPr bwMode="auto">
            <a:xfrm>
              <a:off x="2669475" y="4632016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4" name="任意多边形: 形状 373">
              <a:extLst>
                <a:ext uri="{FF2B5EF4-FFF2-40B4-BE49-F238E27FC236}">
                  <a16:creationId xmlns:a16="http://schemas.microsoft.com/office/drawing/2014/main" id="{B0C35CE4-265D-05AC-1C76-34611FD486CB}"/>
                </a:ext>
              </a:extLst>
            </p:cNvPr>
            <p:cNvSpPr/>
            <p:nvPr/>
          </p:nvSpPr>
          <p:spPr bwMode="auto">
            <a:xfrm>
              <a:off x="3110746" y="4387350"/>
              <a:ext cx="21845" cy="30583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2 w 3"/>
                <a:gd name="T5" fmla="*/ 4 h 4"/>
                <a:gd name="T6" fmla="*/ 2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5" name="任意多边形: 形状 374">
              <a:extLst>
                <a:ext uri="{FF2B5EF4-FFF2-40B4-BE49-F238E27FC236}">
                  <a16:creationId xmlns:a16="http://schemas.microsoft.com/office/drawing/2014/main" id="{42E91279-6043-4BAA-229F-2DA079667200}"/>
                </a:ext>
              </a:extLst>
            </p:cNvPr>
            <p:cNvSpPr/>
            <p:nvPr/>
          </p:nvSpPr>
          <p:spPr bwMode="auto">
            <a:xfrm>
              <a:off x="2669475" y="4640754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6" name="任意多边形: 形状 375">
              <a:extLst>
                <a:ext uri="{FF2B5EF4-FFF2-40B4-BE49-F238E27FC236}">
                  <a16:creationId xmlns:a16="http://schemas.microsoft.com/office/drawing/2014/main" id="{C4EF6315-DC4F-2949-78CE-ABF90F64D26E}"/>
                </a:ext>
              </a:extLst>
            </p:cNvPr>
            <p:cNvSpPr/>
            <p:nvPr/>
          </p:nvSpPr>
          <p:spPr bwMode="auto">
            <a:xfrm>
              <a:off x="2669475" y="4623277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7" name="任意多边形: 形状 376">
              <a:extLst>
                <a:ext uri="{FF2B5EF4-FFF2-40B4-BE49-F238E27FC236}">
                  <a16:creationId xmlns:a16="http://schemas.microsoft.com/office/drawing/2014/main" id="{B6832AE1-1869-6D96-EF2D-A0A29829F279}"/>
                </a:ext>
              </a:extLst>
            </p:cNvPr>
            <p:cNvSpPr/>
            <p:nvPr/>
          </p:nvSpPr>
          <p:spPr bwMode="auto">
            <a:xfrm>
              <a:off x="4928261" y="4103363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8" name="任意多边形: 形状 377">
              <a:extLst>
                <a:ext uri="{FF2B5EF4-FFF2-40B4-BE49-F238E27FC236}">
                  <a16:creationId xmlns:a16="http://schemas.microsoft.com/office/drawing/2014/main" id="{2FA0680D-A605-CD62-1E64-63944A0D0FDB}"/>
                </a:ext>
              </a:extLst>
            </p:cNvPr>
            <p:cNvSpPr/>
            <p:nvPr/>
          </p:nvSpPr>
          <p:spPr bwMode="auto">
            <a:xfrm>
              <a:off x="2132084" y="4059673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9" name="任意多边形: 形状 378">
              <a:extLst>
                <a:ext uri="{FF2B5EF4-FFF2-40B4-BE49-F238E27FC236}">
                  <a16:creationId xmlns:a16="http://schemas.microsoft.com/office/drawing/2014/main" id="{9A042E62-164A-41D3-4933-B9C3FC2144F5}"/>
                </a:ext>
              </a:extLst>
            </p:cNvPr>
            <p:cNvSpPr/>
            <p:nvPr/>
          </p:nvSpPr>
          <p:spPr bwMode="auto">
            <a:xfrm>
              <a:off x="4923892" y="4103363"/>
              <a:ext cx="13107" cy="2184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1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1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3 h 3"/>
                <a:gd name="T16" fmla="*/ 1 w 2"/>
                <a:gd name="T17" fmla="*/ 3 h 3"/>
                <a:gd name="T18" fmla="*/ 2 w 2"/>
                <a:gd name="T19" fmla="*/ 2 h 3"/>
                <a:gd name="T20" fmla="*/ 1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0" name="任意多边形: 形状 379">
              <a:extLst>
                <a:ext uri="{FF2B5EF4-FFF2-40B4-BE49-F238E27FC236}">
                  <a16:creationId xmlns:a16="http://schemas.microsoft.com/office/drawing/2014/main" id="{54F9ED5F-3613-29DF-7B77-9DCDA74701EC}"/>
                </a:ext>
              </a:extLst>
            </p:cNvPr>
            <p:cNvSpPr/>
            <p:nvPr/>
          </p:nvSpPr>
          <p:spPr bwMode="auto">
            <a:xfrm>
              <a:off x="4923892" y="4090256"/>
              <a:ext cx="13107" cy="1310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1" name="任意多边形: 形状 380">
              <a:extLst>
                <a:ext uri="{FF2B5EF4-FFF2-40B4-BE49-F238E27FC236}">
                  <a16:creationId xmlns:a16="http://schemas.microsoft.com/office/drawing/2014/main" id="{40B67CA1-52CA-F3B6-E920-6139ADC745E3}"/>
                </a:ext>
              </a:extLst>
            </p:cNvPr>
            <p:cNvSpPr/>
            <p:nvPr/>
          </p:nvSpPr>
          <p:spPr bwMode="auto">
            <a:xfrm>
              <a:off x="2132084" y="4081518"/>
              <a:ext cx="13107" cy="873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2" name="椭圆 381">
              <a:extLst>
                <a:ext uri="{FF2B5EF4-FFF2-40B4-BE49-F238E27FC236}">
                  <a16:creationId xmlns:a16="http://schemas.microsoft.com/office/drawing/2014/main" id="{8E7DF865-DF64-310F-F84B-3EAE4969E974}"/>
                </a:ext>
              </a:extLst>
            </p:cNvPr>
            <p:cNvSpPr/>
            <p:nvPr/>
          </p:nvSpPr>
          <p:spPr bwMode="auto">
            <a:xfrm>
              <a:off x="2136454" y="4072780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3" name="任意多边形: 形状 382">
              <a:extLst>
                <a:ext uri="{FF2B5EF4-FFF2-40B4-BE49-F238E27FC236}">
                  <a16:creationId xmlns:a16="http://schemas.microsoft.com/office/drawing/2014/main" id="{BF9FB4D3-560C-6323-6988-B5F1039FEE33}"/>
                </a:ext>
              </a:extLst>
            </p:cNvPr>
            <p:cNvSpPr/>
            <p:nvPr/>
          </p:nvSpPr>
          <p:spPr bwMode="auto">
            <a:xfrm>
              <a:off x="2136454" y="4090256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4" name="椭圆 383">
              <a:extLst>
                <a:ext uri="{FF2B5EF4-FFF2-40B4-BE49-F238E27FC236}">
                  <a16:creationId xmlns:a16="http://schemas.microsoft.com/office/drawing/2014/main" id="{6C48D4AA-54F2-151E-4121-55B5F31CEDA7}"/>
                </a:ext>
              </a:extLst>
            </p:cNvPr>
            <p:cNvSpPr/>
            <p:nvPr/>
          </p:nvSpPr>
          <p:spPr bwMode="auto">
            <a:xfrm>
              <a:off x="4928261" y="4090256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5" name="任意多边形: 形状 384">
              <a:extLst>
                <a:ext uri="{FF2B5EF4-FFF2-40B4-BE49-F238E27FC236}">
                  <a16:creationId xmlns:a16="http://schemas.microsoft.com/office/drawing/2014/main" id="{CB2E73D9-E274-7E79-CF2A-7431D6403392}"/>
                </a:ext>
              </a:extLst>
            </p:cNvPr>
            <p:cNvSpPr/>
            <p:nvPr/>
          </p:nvSpPr>
          <p:spPr bwMode="auto">
            <a:xfrm>
              <a:off x="4390871" y="46451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6" name="椭圆 385">
              <a:extLst>
                <a:ext uri="{FF2B5EF4-FFF2-40B4-BE49-F238E27FC236}">
                  <a16:creationId xmlns:a16="http://schemas.microsoft.com/office/drawing/2014/main" id="{07EA3B62-20DF-CE02-431F-DC49BAC31707}"/>
                </a:ext>
              </a:extLst>
            </p:cNvPr>
            <p:cNvSpPr/>
            <p:nvPr/>
          </p:nvSpPr>
          <p:spPr bwMode="auto">
            <a:xfrm>
              <a:off x="4390871" y="4623277"/>
              <a:ext cx="4369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7" name="任意多边形: 形状 386">
              <a:extLst>
                <a:ext uri="{FF2B5EF4-FFF2-40B4-BE49-F238E27FC236}">
                  <a16:creationId xmlns:a16="http://schemas.microsoft.com/office/drawing/2014/main" id="{D1B8545A-B317-A09C-87EA-87124E8B67C1}"/>
                </a:ext>
              </a:extLst>
            </p:cNvPr>
            <p:cNvSpPr/>
            <p:nvPr/>
          </p:nvSpPr>
          <p:spPr bwMode="auto">
            <a:xfrm>
              <a:off x="4390871" y="4632016"/>
              <a:ext cx="0" cy="873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1 h 1"/>
                <a:gd name="T5" fmla="*/ 1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8" name="任意多边形: 形状 387">
              <a:extLst>
                <a:ext uri="{FF2B5EF4-FFF2-40B4-BE49-F238E27FC236}">
                  <a16:creationId xmlns:a16="http://schemas.microsoft.com/office/drawing/2014/main" id="{1154639D-9E38-719A-1FD1-057B02BAAC4F}"/>
                </a:ext>
              </a:extLst>
            </p:cNvPr>
            <p:cNvSpPr/>
            <p:nvPr/>
          </p:nvSpPr>
          <p:spPr bwMode="auto">
            <a:xfrm>
              <a:off x="4390871" y="462327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9" name="任意多边形: 形状 388">
              <a:extLst>
                <a:ext uri="{FF2B5EF4-FFF2-40B4-BE49-F238E27FC236}">
                  <a16:creationId xmlns:a16="http://schemas.microsoft.com/office/drawing/2014/main" id="{B09A4F1A-7903-02AF-1A06-7424CB3A5CBB}"/>
                </a:ext>
              </a:extLst>
            </p:cNvPr>
            <p:cNvSpPr/>
            <p:nvPr/>
          </p:nvSpPr>
          <p:spPr bwMode="auto">
            <a:xfrm>
              <a:off x="4382133" y="4610170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0" name="任意多边形: 形状 389">
              <a:extLst>
                <a:ext uri="{FF2B5EF4-FFF2-40B4-BE49-F238E27FC236}">
                  <a16:creationId xmlns:a16="http://schemas.microsoft.com/office/drawing/2014/main" id="{96707D83-9951-7899-6A82-AFF94AAF2E61}"/>
                </a:ext>
              </a:extLst>
            </p:cNvPr>
            <p:cNvSpPr/>
            <p:nvPr/>
          </p:nvSpPr>
          <p:spPr bwMode="auto">
            <a:xfrm>
              <a:off x="4923892" y="4068411"/>
              <a:ext cx="13107" cy="2184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1" name="椭圆 390">
              <a:extLst>
                <a:ext uri="{FF2B5EF4-FFF2-40B4-BE49-F238E27FC236}">
                  <a16:creationId xmlns:a16="http://schemas.microsoft.com/office/drawing/2014/main" id="{0288BFC0-15DE-DE43-AF43-69FCD9C6FFD6}"/>
                </a:ext>
              </a:extLst>
            </p:cNvPr>
            <p:cNvSpPr/>
            <p:nvPr/>
          </p:nvSpPr>
          <p:spPr bwMode="auto">
            <a:xfrm>
              <a:off x="3936492" y="4474731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2" name="任意多边形: 形状 391">
              <a:extLst>
                <a:ext uri="{FF2B5EF4-FFF2-40B4-BE49-F238E27FC236}">
                  <a16:creationId xmlns:a16="http://schemas.microsoft.com/office/drawing/2014/main" id="{DB4C4CDA-2E22-75CD-9BD5-ABA5B1BD26FF}"/>
                </a:ext>
              </a:extLst>
            </p:cNvPr>
            <p:cNvSpPr/>
            <p:nvPr/>
          </p:nvSpPr>
          <p:spPr bwMode="auto">
            <a:xfrm>
              <a:off x="4382133" y="4640754"/>
              <a:ext cx="13107" cy="4369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3" name="任意多边形: 形状 392">
              <a:extLst>
                <a:ext uri="{FF2B5EF4-FFF2-40B4-BE49-F238E27FC236}">
                  <a16:creationId xmlns:a16="http://schemas.microsoft.com/office/drawing/2014/main" id="{89EC21D7-5731-65D0-B98A-7C3D485BAA5E}"/>
                </a:ext>
              </a:extLst>
            </p:cNvPr>
            <p:cNvSpPr/>
            <p:nvPr/>
          </p:nvSpPr>
          <p:spPr bwMode="auto">
            <a:xfrm>
              <a:off x="8353577" y="4465992"/>
              <a:ext cx="1533528" cy="1494207"/>
            </a:xfrm>
            <a:custGeom>
              <a:avLst/>
              <a:gdLst>
                <a:gd name="T0" fmla="*/ 17 w 216"/>
                <a:gd name="T1" fmla="*/ 208 h 209"/>
                <a:gd name="T2" fmla="*/ 106 w 216"/>
                <a:gd name="T3" fmla="*/ 97 h 209"/>
                <a:gd name="T4" fmla="*/ 184 w 216"/>
                <a:gd name="T5" fmla="*/ 173 h 209"/>
                <a:gd name="T6" fmla="*/ 199 w 216"/>
                <a:gd name="T7" fmla="*/ 209 h 209"/>
                <a:gd name="T8" fmla="*/ 216 w 216"/>
                <a:gd name="T9" fmla="*/ 209 h 209"/>
                <a:gd name="T10" fmla="*/ 208 w 216"/>
                <a:gd name="T11" fmla="*/ 168 h 209"/>
                <a:gd name="T12" fmla="*/ 106 w 216"/>
                <a:gd name="T13" fmla="*/ 1 h 209"/>
                <a:gd name="T14" fmla="*/ 0 w 216"/>
                <a:gd name="T15" fmla="*/ 208 h 209"/>
                <a:gd name="T16" fmla="*/ 17 w 216"/>
                <a:gd name="T17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09">
                  <a:moveTo>
                    <a:pt x="17" y="208"/>
                  </a:moveTo>
                  <a:cubicBezTo>
                    <a:pt x="40" y="143"/>
                    <a:pt x="77" y="98"/>
                    <a:pt x="106" y="97"/>
                  </a:cubicBezTo>
                  <a:cubicBezTo>
                    <a:pt x="130" y="97"/>
                    <a:pt x="161" y="127"/>
                    <a:pt x="184" y="173"/>
                  </a:cubicBezTo>
                  <a:cubicBezTo>
                    <a:pt x="190" y="184"/>
                    <a:pt x="195" y="196"/>
                    <a:pt x="199" y="209"/>
                  </a:cubicBezTo>
                  <a:cubicBezTo>
                    <a:pt x="205" y="209"/>
                    <a:pt x="210" y="209"/>
                    <a:pt x="216" y="209"/>
                  </a:cubicBezTo>
                  <a:cubicBezTo>
                    <a:pt x="214" y="194"/>
                    <a:pt x="211" y="181"/>
                    <a:pt x="208" y="168"/>
                  </a:cubicBezTo>
                  <a:cubicBezTo>
                    <a:pt x="187" y="69"/>
                    <a:pt x="149" y="0"/>
                    <a:pt x="106" y="1"/>
                  </a:cubicBezTo>
                  <a:cubicBezTo>
                    <a:pt x="56" y="1"/>
                    <a:pt x="19" y="89"/>
                    <a:pt x="0" y="208"/>
                  </a:cubicBezTo>
                  <a:cubicBezTo>
                    <a:pt x="6" y="208"/>
                    <a:pt x="12" y="208"/>
                    <a:pt x="1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4" name="任意多边形: 形状 393">
              <a:extLst>
                <a:ext uri="{FF2B5EF4-FFF2-40B4-BE49-F238E27FC236}">
                  <a16:creationId xmlns:a16="http://schemas.microsoft.com/office/drawing/2014/main" id="{13603AD7-D5FB-BD65-86C1-084B98D563A4}"/>
                </a:ext>
              </a:extLst>
            </p:cNvPr>
            <p:cNvSpPr/>
            <p:nvPr/>
          </p:nvSpPr>
          <p:spPr bwMode="auto">
            <a:xfrm>
              <a:off x="0" y="3351891"/>
              <a:ext cx="1066042" cy="2638892"/>
            </a:xfrm>
            <a:custGeom>
              <a:avLst/>
              <a:gdLst>
                <a:gd name="T0" fmla="*/ 1 w 150"/>
                <a:gd name="T1" fmla="*/ 34 h 369"/>
                <a:gd name="T2" fmla="*/ 9 w 150"/>
                <a:gd name="T3" fmla="*/ 41 h 369"/>
                <a:gd name="T4" fmla="*/ 8 w 150"/>
                <a:gd name="T5" fmla="*/ 46 h 369"/>
                <a:gd name="T6" fmla="*/ 10 w 150"/>
                <a:gd name="T7" fmla="*/ 54 h 369"/>
                <a:gd name="T8" fmla="*/ 12 w 150"/>
                <a:gd name="T9" fmla="*/ 65 h 369"/>
                <a:gd name="T10" fmla="*/ 12 w 150"/>
                <a:gd name="T11" fmla="*/ 74 h 369"/>
                <a:gd name="T12" fmla="*/ 18 w 150"/>
                <a:gd name="T13" fmla="*/ 78 h 369"/>
                <a:gd name="T14" fmla="*/ 30 w 150"/>
                <a:gd name="T15" fmla="*/ 125 h 369"/>
                <a:gd name="T16" fmla="*/ 26 w 150"/>
                <a:gd name="T17" fmla="*/ 150 h 369"/>
                <a:gd name="T18" fmla="*/ 33 w 150"/>
                <a:gd name="T19" fmla="*/ 161 h 369"/>
                <a:gd name="T20" fmla="*/ 38 w 150"/>
                <a:gd name="T21" fmla="*/ 174 h 369"/>
                <a:gd name="T22" fmla="*/ 34 w 150"/>
                <a:gd name="T23" fmla="*/ 211 h 369"/>
                <a:gd name="T24" fmla="*/ 35 w 150"/>
                <a:gd name="T25" fmla="*/ 255 h 369"/>
                <a:gd name="T26" fmla="*/ 39 w 150"/>
                <a:gd name="T27" fmla="*/ 282 h 369"/>
                <a:gd name="T28" fmla="*/ 43 w 150"/>
                <a:gd name="T29" fmla="*/ 322 h 369"/>
                <a:gd name="T30" fmla="*/ 50 w 150"/>
                <a:gd name="T31" fmla="*/ 357 h 369"/>
                <a:gd name="T32" fmla="*/ 109 w 150"/>
                <a:gd name="T33" fmla="*/ 367 h 369"/>
                <a:gd name="T34" fmla="*/ 127 w 150"/>
                <a:gd name="T35" fmla="*/ 348 h 369"/>
                <a:gd name="T36" fmla="*/ 129 w 150"/>
                <a:gd name="T37" fmla="*/ 323 h 369"/>
                <a:gd name="T38" fmla="*/ 141 w 150"/>
                <a:gd name="T39" fmla="*/ 256 h 369"/>
                <a:gd name="T40" fmla="*/ 148 w 150"/>
                <a:gd name="T41" fmla="*/ 217 h 369"/>
                <a:gd name="T42" fmla="*/ 143 w 150"/>
                <a:gd name="T43" fmla="*/ 202 h 369"/>
                <a:gd name="T44" fmla="*/ 138 w 150"/>
                <a:gd name="T45" fmla="*/ 179 h 369"/>
                <a:gd name="T46" fmla="*/ 121 w 150"/>
                <a:gd name="T47" fmla="*/ 171 h 369"/>
                <a:gd name="T48" fmla="*/ 107 w 150"/>
                <a:gd name="T49" fmla="*/ 154 h 369"/>
                <a:gd name="T50" fmla="*/ 98 w 150"/>
                <a:gd name="T51" fmla="*/ 145 h 369"/>
                <a:gd name="T52" fmla="*/ 99 w 150"/>
                <a:gd name="T53" fmla="*/ 138 h 369"/>
                <a:gd name="T54" fmla="*/ 97 w 150"/>
                <a:gd name="T55" fmla="*/ 124 h 369"/>
                <a:gd name="T56" fmla="*/ 97 w 150"/>
                <a:gd name="T57" fmla="*/ 115 h 369"/>
                <a:gd name="T58" fmla="*/ 92 w 150"/>
                <a:gd name="T59" fmla="*/ 107 h 369"/>
                <a:gd name="T60" fmla="*/ 87 w 150"/>
                <a:gd name="T61" fmla="*/ 103 h 369"/>
                <a:gd name="T62" fmla="*/ 87 w 150"/>
                <a:gd name="T63" fmla="*/ 84 h 369"/>
                <a:gd name="T64" fmla="*/ 78 w 150"/>
                <a:gd name="T65" fmla="*/ 99 h 369"/>
                <a:gd name="T66" fmla="*/ 69 w 150"/>
                <a:gd name="T67" fmla="*/ 91 h 369"/>
                <a:gd name="T68" fmla="*/ 69 w 150"/>
                <a:gd name="T69" fmla="*/ 99 h 369"/>
                <a:gd name="T70" fmla="*/ 43 w 150"/>
                <a:gd name="T71" fmla="*/ 91 h 369"/>
                <a:gd name="T72" fmla="*/ 60 w 150"/>
                <a:gd name="T73" fmla="*/ 109 h 369"/>
                <a:gd name="T74" fmla="*/ 44 w 150"/>
                <a:gd name="T75" fmla="*/ 111 h 369"/>
                <a:gd name="T76" fmla="*/ 28 w 150"/>
                <a:gd name="T77" fmla="*/ 59 h 369"/>
                <a:gd name="T78" fmla="*/ 21 w 150"/>
                <a:gd name="T79" fmla="*/ 42 h 369"/>
                <a:gd name="T80" fmla="*/ 29 w 150"/>
                <a:gd name="T81" fmla="*/ 36 h 369"/>
                <a:gd name="T82" fmla="*/ 31 w 150"/>
                <a:gd name="T83" fmla="*/ 24 h 369"/>
                <a:gd name="T84" fmla="*/ 27 w 150"/>
                <a:gd name="T85" fmla="*/ 23 h 369"/>
                <a:gd name="T86" fmla="*/ 21 w 150"/>
                <a:gd name="T87" fmla="*/ 20 h 369"/>
                <a:gd name="T88" fmla="*/ 30 w 150"/>
                <a:gd name="T89" fmla="*/ 6 h 369"/>
                <a:gd name="T90" fmla="*/ 22 w 150"/>
                <a:gd name="T91" fmla="*/ 6 h 369"/>
                <a:gd name="T92" fmla="*/ 9 w 150"/>
                <a:gd name="T93" fmla="*/ 8 h 369"/>
                <a:gd name="T94" fmla="*/ 9 w 150"/>
                <a:gd name="T95" fmla="*/ 20 h 369"/>
                <a:gd name="T96" fmla="*/ 4 w 150"/>
                <a:gd name="T97" fmla="*/ 23 h 369"/>
                <a:gd name="T98" fmla="*/ 0 w 150"/>
                <a:gd name="T99" fmla="*/ 24 h 369"/>
                <a:gd name="T100" fmla="*/ 62 w 150"/>
                <a:gd name="T101" fmla="*/ 126 h 369"/>
                <a:gd name="T102" fmla="*/ 66 w 150"/>
                <a:gd name="T103" fmla="*/ 131 h 369"/>
                <a:gd name="T104" fmla="*/ 56 w 150"/>
                <a:gd name="T105" fmla="*/ 135 h 369"/>
                <a:gd name="T106" fmla="*/ 53 w 150"/>
                <a:gd name="T107" fmla="*/ 127 h 369"/>
                <a:gd name="T108" fmla="*/ 54 w 150"/>
                <a:gd name="T109" fmla="*/ 120 h 369"/>
                <a:gd name="T110" fmla="*/ 54 w 150"/>
                <a:gd name="T111" fmla="*/ 112 h 369"/>
                <a:gd name="T112" fmla="*/ 61 w 150"/>
                <a:gd name="T113" fmla="*/ 116 h 369"/>
                <a:gd name="T114" fmla="*/ 50 w 150"/>
                <a:gd name="T115" fmla="*/ 120 h 369"/>
                <a:gd name="T116" fmla="*/ 44 w 150"/>
                <a:gd name="T117" fmla="*/ 11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" h="369">
                  <a:moveTo>
                    <a:pt x="2" y="28"/>
                  </a:moveTo>
                  <a:cubicBezTo>
                    <a:pt x="2" y="28"/>
                    <a:pt x="2" y="31"/>
                    <a:pt x="1" y="32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5"/>
                    <a:pt x="3" y="36"/>
                    <a:pt x="5" y="37"/>
                  </a:cubicBezTo>
                  <a:cubicBezTo>
                    <a:pt x="5" y="37"/>
                    <a:pt x="6" y="37"/>
                    <a:pt x="7" y="37"/>
                  </a:cubicBezTo>
                  <a:cubicBezTo>
                    <a:pt x="6" y="38"/>
                    <a:pt x="7" y="40"/>
                    <a:pt x="9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8" y="45"/>
                    <a:pt x="8" y="46"/>
                  </a:cubicBezTo>
                  <a:cubicBezTo>
                    <a:pt x="8" y="48"/>
                    <a:pt x="9" y="49"/>
                    <a:pt x="9" y="49"/>
                  </a:cubicBezTo>
                  <a:cubicBezTo>
                    <a:pt x="9" y="49"/>
                    <a:pt x="8" y="49"/>
                    <a:pt x="8" y="51"/>
                  </a:cubicBezTo>
                  <a:cubicBezTo>
                    <a:pt x="8" y="53"/>
                    <a:pt x="10" y="54"/>
                    <a:pt x="10" y="54"/>
                  </a:cubicBezTo>
                  <a:cubicBezTo>
                    <a:pt x="10" y="54"/>
                    <a:pt x="8" y="55"/>
                    <a:pt x="9" y="57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1" y="59"/>
                    <a:pt x="12" y="64"/>
                    <a:pt x="12" y="65"/>
                  </a:cubicBezTo>
                  <a:cubicBezTo>
                    <a:pt x="11" y="67"/>
                    <a:pt x="11" y="68"/>
                    <a:pt x="11" y="68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11" y="72"/>
                    <a:pt x="12" y="72"/>
                    <a:pt x="12" y="74"/>
                  </a:cubicBezTo>
                  <a:cubicBezTo>
                    <a:pt x="12" y="77"/>
                    <a:pt x="13" y="77"/>
                    <a:pt x="13" y="77"/>
                  </a:cubicBezTo>
                  <a:cubicBezTo>
                    <a:pt x="13" y="77"/>
                    <a:pt x="14" y="81"/>
                    <a:pt x="16" y="81"/>
                  </a:cubicBezTo>
                  <a:cubicBezTo>
                    <a:pt x="17" y="81"/>
                    <a:pt x="18" y="79"/>
                    <a:pt x="18" y="78"/>
                  </a:cubicBezTo>
                  <a:cubicBezTo>
                    <a:pt x="18" y="77"/>
                    <a:pt x="19" y="83"/>
                    <a:pt x="20" y="87"/>
                  </a:cubicBezTo>
                  <a:cubicBezTo>
                    <a:pt x="20" y="91"/>
                    <a:pt x="22" y="104"/>
                    <a:pt x="25" y="111"/>
                  </a:cubicBezTo>
                  <a:cubicBezTo>
                    <a:pt x="28" y="118"/>
                    <a:pt x="29" y="122"/>
                    <a:pt x="30" y="125"/>
                  </a:cubicBezTo>
                  <a:cubicBezTo>
                    <a:pt x="31" y="129"/>
                    <a:pt x="32" y="132"/>
                    <a:pt x="31" y="134"/>
                  </a:cubicBezTo>
                  <a:cubicBezTo>
                    <a:pt x="30" y="136"/>
                    <a:pt x="27" y="144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6" y="154"/>
                    <a:pt x="26" y="157"/>
                    <a:pt x="26" y="159"/>
                  </a:cubicBezTo>
                  <a:cubicBezTo>
                    <a:pt x="27" y="160"/>
                    <a:pt x="27" y="160"/>
                    <a:pt x="28" y="160"/>
                  </a:cubicBezTo>
                  <a:cubicBezTo>
                    <a:pt x="32" y="160"/>
                    <a:pt x="32" y="161"/>
                    <a:pt x="33" y="161"/>
                  </a:cubicBezTo>
                  <a:cubicBezTo>
                    <a:pt x="33" y="161"/>
                    <a:pt x="33" y="161"/>
                    <a:pt x="33" y="162"/>
                  </a:cubicBezTo>
                  <a:cubicBezTo>
                    <a:pt x="33" y="163"/>
                    <a:pt x="33" y="165"/>
                    <a:pt x="35" y="167"/>
                  </a:cubicBezTo>
                  <a:cubicBezTo>
                    <a:pt x="37" y="169"/>
                    <a:pt x="37" y="168"/>
                    <a:pt x="38" y="174"/>
                  </a:cubicBezTo>
                  <a:cubicBezTo>
                    <a:pt x="39" y="181"/>
                    <a:pt x="39" y="181"/>
                    <a:pt x="41" y="186"/>
                  </a:cubicBezTo>
                  <a:cubicBezTo>
                    <a:pt x="43" y="191"/>
                    <a:pt x="43" y="192"/>
                    <a:pt x="43" y="192"/>
                  </a:cubicBezTo>
                  <a:cubicBezTo>
                    <a:pt x="43" y="192"/>
                    <a:pt x="37" y="200"/>
                    <a:pt x="34" y="211"/>
                  </a:cubicBezTo>
                  <a:cubicBezTo>
                    <a:pt x="32" y="221"/>
                    <a:pt x="32" y="231"/>
                    <a:pt x="34" y="233"/>
                  </a:cubicBezTo>
                  <a:cubicBezTo>
                    <a:pt x="35" y="236"/>
                    <a:pt x="36" y="238"/>
                    <a:pt x="36" y="238"/>
                  </a:cubicBezTo>
                  <a:cubicBezTo>
                    <a:pt x="36" y="238"/>
                    <a:pt x="34" y="247"/>
                    <a:pt x="35" y="255"/>
                  </a:cubicBezTo>
                  <a:cubicBezTo>
                    <a:pt x="35" y="262"/>
                    <a:pt x="35" y="267"/>
                    <a:pt x="36" y="271"/>
                  </a:cubicBezTo>
                  <a:cubicBezTo>
                    <a:pt x="37" y="274"/>
                    <a:pt x="38" y="277"/>
                    <a:pt x="38" y="277"/>
                  </a:cubicBezTo>
                  <a:cubicBezTo>
                    <a:pt x="38" y="277"/>
                    <a:pt x="38" y="280"/>
                    <a:pt x="39" y="282"/>
                  </a:cubicBezTo>
                  <a:cubicBezTo>
                    <a:pt x="40" y="285"/>
                    <a:pt x="40" y="288"/>
                    <a:pt x="40" y="288"/>
                  </a:cubicBezTo>
                  <a:cubicBezTo>
                    <a:pt x="40" y="288"/>
                    <a:pt x="40" y="304"/>
                    <a:pt x="41" y="310"/>
                  </a:cubicBezTo>
                  <a:cubicBezTo>
                    <a:pt x="42" y="316"/>
                    <a:pt x="42" y="318"/>
                    <a:pt x="43" y="322"/>
                  </a:cubicBezTo>
                  <a:cubicBezTo>
                    <a:pt x="44" y="326"/>
                    <a:pt x="45" y="331"/>
                    <a:pt x="47" y="336"/>
                  </a:cubicBezTo>
                  <a:cubicBezTo>
                    <a:pt x="48" y="341"/>
                    <a:pt x="50" y="347"/>
                    <a:pt x="50" y="347"/>
                  </a:cubicBezTo>
                  <a:cubicBezTo>
                    <a:pt x="50" y="347"/>
                    <a:pt x="51" y="350"/>
                    <a:pt x="50" y="357"/>
                  </a:cubicBezTo>
                  <a:cubicBezTo>
                    <a:pt x="50" y="360"/>
                    <a:pt x="50" y="364"/>
                    <a:pt x="49" y="369"/>
                  </a:cubicBezTo>
                  <a:cubicBezTo>
                    <a:pt x="58" y="368"/>
                    <a:pt x="66" y="368"/>
                    <a:pt x="74" y="368"/>
                  </a:cubicBezTo>
                  <a:cubicBezTo>
                    <a:pt x="86" y="368"/>
                    <a:pt x="98" y="367"/>
                    <a:pt x="109" y="367"/>
                  </a:cubicBezTo>
                  <a:cubicBezTo>
                    <a:pt x="115" y="367"/>
                    <a:pt x="121" y="366"/>
                    <a:pt x="127" y="366"/>
                  </a:cubicBezTo>
                  <a:cubicBezTo>
                    <a:pt x="127" y="363"/>
                    <a:pt x="126" y="360"/>
                    <a:pt x="126" y="358"/>
                  </a:cubicBezTo>
                  <a:cubicBezTo>
                    <a:pt x="126" y="353"/>
                    <a:pt x="127" y="348"/>
                    <a:pt x="127" y="348"/>
                  </a:cubicBezTo>
                  <a:cubicBezTo>
                    <a:pt x="127" y="348"/>
                    <a:pt x="130" y="346"/>
                    <a:pt x="129" y="342"/>
                  </a:cubicBezTo>
                  <a:cubicBezTo>
                    <a:pt x="128" y="338"/>
                    <a:pt x="128" y="328"/>
                    <a:pt x="128" y="328"/>
                  </a:cubicBezTo>
                  <a:cubicBezTo>
                    <a:pt x="128" y="328"/>
                    <a:pt x="129" y="329"/>
                    <a:pt x="129" y="323"/>
                  </a:cubicBezTo>
                  <a:cubicBezTo>
                    <a:pt x="128" y="318"/>
                    <a:pt x="124" y="259"/>
                    <a:pt x="124" y="259"/>
                  </a:cubicBezTo>
                  <a:cubicBezTo>
                    <a:pt x="124" y="259"/>
                    <a:pt x="127" y="259"/>
                    <a:pt x="129" y="261"/>
                  </a:cubicBezTo>
                  <a:cubicBezTo>
                    <a:pt x="131" y="262"/>
                    <a:pt x="138" y="262"/>
                    <a:pt x="141" y="256"/>
                  </a:cubicBezTo>
                  <a:cubicBezTo>
                    <a:pt x="145" y="249"/>
                    <a:pt x="146" y="244"/>
                    <a:pt x="147" y="241"/>
                  </a:cubicBezTo>
                  <a:cubicBezTo>
                    <a:pt x="147" y="238"/>
                    <a:pt x="150" y="233"/>
                    <a:pt x="150" y="229"/>
                  </a:cubicBezTo>
                  <a:cubicBezTo>
                    <a:pt x="149" y="226"/>
                    <a:pt x="150" y="219"/>
                    <a:pt x="148" y="217"/>
                  </a:cubicBezTo>
                  <a:cubicBezTo>
                    <a:pt x="146" y="215"/>
                    <a:pt x="147" y="211"/>
                    <a:pt x="146" y="209"/>
                  </a:cubicBezTo>
                  <a:cubicBezTo>
                    <a:pt x="145" y="207"/>
                    <a:pt x="146" y="206"/>
                    <a:pt x="145" y="205"/>
                  </a:cubicBezTo>
                  <a:cubicBezTo>
                    <a:pt x="144" y="204"/>
                    <a:pt x="143" y="202"/>
                    <a:pt x="143" y="202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3" y="180"/>
                    <a:pt x="143" y="180"/>
                    <a:pt x="143" y="180"/>
                  </a:cubicBezTo>
                  <a:cubicBezTo>
                    <a:pt x="138" y="179"/>
                    <a:pt x="138" y="179"/>
                    <a:pt x="138" y="179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9"/>
                    <a:pt x="131" y="188"/>
                    <a:pt x="130" y="187"/>
                  </a:cubicBezTo>
                  <a:cubicBezTo>
                    <a:pt x="129" y="186"/>
                    <a:pt x="123" y="175"/>
                    <a:pt x="121" y="171"/>
                  </a:cubicBezTo>
                  <a:cubicBezTo>
                    <a:pt x="119" y="167"/>
                    <a:pt x="117" y="164"/>
                    <a:pt x="115" y="162"/>
                  </a:cubicBezTo>
                  <a:cubicBezTo>
                    <a:pt x="113" y="159"/>
                    <a:pt x="112" y="159"/>
                    <a:pt x="110" y="158"/>
                  </a:cubicBezTo>
                  <a:cubicBezTo>
                    <a:pt x="108" y="157"/>
                    <a:pt x="111" y="156"/>
                    <a:pt x="107" y="154"/>
                  </a:cubicBezTo>
                  <a:cubicBezTo>
                    <a:pt x="104" y="153"/>
                    <a:pt x="100" y="150"/>
                    <a:pt x="99" y="147"/>
                  </a:cubicBezTo>
                  <a:cubicBezTo>
                    <a:pt x="99" y="145"/>
                    <a:pt x="98" y="145"/>
                    <a:pt x="98" y="145"/>
                  </a:cubicBezTo>
                  <a:cubicBezTo>
                    <a:pt x="98" y="145"/>
                    <a:pt x="98" y="145"/>
                    <a:pt x="98" y="145"/>
                  </a:cubicBezTo>
                  <a:cubicBezTo>
                    <a:pt x="98" y="145"/>
                    <a:pt x="98" y="144"/>
                    <a:pt x="98" y="145"/>
                  </a:cubicBezTo>
                  <a:cubicBezTo>
                    <a:pt x="98" y="145"/>
                    <a:pt x="100" y="145"/>
                    <a:pt x="101" y="143"/>
                  </a:cubicBezTo>
                  <a:cubicBezTo>
                    <a:pt x="101" y="142"/>
                    <a:pt x="99" y="138"/>
                    <a:pt x="99" y="138"/>
                  </a:cubicBezTo>
                  <a:cubicBezTo>
                    <a:pt x="99" y="138"/>
                    <a:pt x="100" y="134"/>
                    <a:pt x="100" y="131"/>
                  </a:cubicBezTo>
                  <a:cubicBezTo>
                    <a:pt x="99" y="129"/>
                    <a:pt x="97" y="128"/>
                    <a:pt x="97" y="128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4"/>
                    <a:pt x="97" y="126"/>
                    <a:pt x="98" y="124"/>
                  </a:cubicBezTo>
                  <a:cubicBezTo>
                    <a:pt x="99" y="122"/>
                    <a:pt x="99" y="121"/>
                    <a:pt x="98" y="118"/>
                  </a:cubicBezTo>
                  <a:cubicBezTo>
                    <a:pt x="98" y="117"/>
                    <a:pt x="98" y="116"/>
                    <a:pt x="97" y="115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4" y="109"/>
                    <a:pt x="93" y="108"/>
                    <a:pt x="92" y="10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8" y="103"/>
                    <a:pt x="88" y="103"/>
                    <a:pt x="87" y="103"/>
                  </a:cubicBezTo>
                  <a:cubicBezTo>
                    <a:pt x="86" y="102"/>
                    <a:pt x="85" y="101"/>
                    <a:pt x="84" y="101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9" y="99"/>
                    <a:pt x="78" y="99"/>
                  </a:cubicBezTo>
                  <a:cubicBezTo>
                    <a:pt x="77" y="99"/>
                    <a:pt x="75" y="99"/>
                    <a:pt x="74" y="99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7" y="100"/>
                    <a:pt x="65" y="100"/>
                    <a:pt x="64" y="102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6"/>
                    <a:pt x="60" y="108"/>
                    <a:pt x="60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07"/>
                    <a:pt x="40" y="95"/>
                    <a:pt x="36" y="86"/>
                  </a:cubicBezTo>
                  <a:cubicBezTo>
                    <a:pt x="32" y="77"/>
                    <a:pt x="33" y="79"/>
                    <a:pt x="31" y="72"/>
                  </a:cubicBezTo>
                  <a:cubicBezTo>
                    <a:pt x="29" y="65"/>
                    <a:pt x="29" y="64"/>
                    <a:pt x="28" y="59"/>
                  </a:cubicBezTo>
                  <a:cubicBezTo>
                    <a:pt x="27" y="55"/>
                    <a:pt x="25" y="52"/>
                    <a:pt x="23" y="49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2"/>
                    <a:pt x="23" y="41"/>
                    <a:pt x="23" y="40"/>
                  </a:cubicBezTo>
                  <a:cubicBezTo>
                    <a:pt x="23" y="39"/>
                    <a:pt x="22" y="38"/>
                    <a:pt x="22" y="38"/>
                  </a:cubicBezTo>
                  <a:cubicBezTo>
                    <a:pt x="22" y="38"/>
                    <a:pt x="29" y="37"/>
                    <a:pt x="29" y="36"/>
                  </a:cubicBezTo>
                  <a:cubicBezTo>
                    <a:pt x="29" y="34"/>
                    <a:pt x="32" y="34"/>
                    <a:pt x="31" y="32"/>
                  </a:cubicBezTo>
                  <a:cubicBezTo>
                    <a:pt x="30" y="30"/>
                    <a:pt x="28" y="29"/>
                    <a:pt x="29" y="27"/>
                  </a:cubicBezTo>
                  <a:cubicBezTo>
                    <a:pt x="30" y="26"/>
                    <a:pt x="31" y="24"/>
                    <a:pt x="31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1" y="20"/>
                    <a:pt x="21" y="20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2" y="17"/>
                    <a:pt x="23" y="16"/>
                    <a:pt x="24" y="14"/>
                  </a:cubicBezTo>
                  <a:cubicBezTo>
                    <a:pt x="25" y="12"/>
                    <a:pt x="30" y="8"/>
                    <a:pt x="30" y="6"/>
                  </a:cubicBezTo>
                  <a:cubicBezTo>
                    <a:pt x="30" y="4"/>
                    <a:pt x="31" y="2"/>
                    <a:pt x="30" y="2"/>
                  </a:cubicBezTo>
                  <a:cubicBezTo>
                    <a:pt x="30" y="1"/>
                    <a:pt x="28" y="4"/>
                    <a:pt x="26" y="5"/>
                  </a:cubicBezTo>
                  <a:cubicBezTo>
                    <a:pt x="24" y="6"/>
                    <a:pt x="23" y="5"/>
                    <a:pt x="22" y="6"/>
                  </a:cubicBezTo>
                  <a:cubicBezTo>
                    <a:pt x="20" y="7"/>
                    <a:pt x="22" y="2"/>
                    <a:pt x="20" y="1"/>
                  </a:cubicBezTo>
                  <a:cubicBezTo>
                    <a:pt x="18" y="0"/>
                    <a:pt x="16" y="2"/>
                    <a:pt x="14" y="4"/>
                  </a:cubicBezTo>
                  <a:cubicBezTo>
                    <a:pt x="12" y="6"/>
                    <a:pt x="11" y="5"/>
                    <a:pt x="9" y="8"/>
                  </a:cubicBezTo>
                  <a:cubicBezTo>
                    <a:pt x="7" y="11"/>
                    <a:pt x="9" y="15"/>
                    <a:pt x="10" y="18"/>
                  </a:cubicBezTo>
                  <a:cubicBezTo>
                    <a:pt x="11" y="19"/>
                    <a:pt x="11" y="20"/>
                    <a:pt x="12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" y="26"/>
                    <a:pt x="2" y="28"/>
                  </a:cubicBezTo>
                  <a:close/>
                  <a:moveTo>
                    <a:pt x="62" y="123"/>
                  </a:moveTo>
                  <a:cubicBezTo>
                    <a:pt x="62" y="124"/>
                    <a:pt x="62" y="125"/>
                    <a:pt x="62" y="126"/>
                  </a:cubicBezTo>
                  <a:cubicBezTo>
                    <a:pt x="62" y="128"/>
                    <a:pt x="63" y="129"/>
                    <a:pt x="64" y="130"/>
                  </a:cubicBezTo>
                  <a:cubicBezTo>
                    <a:pt x="65" y="130"/>
                    <a:pt x="66" y="129"/>
                    <a:pt x="66" y="129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1"/>
                    <a:pt x="65" y="133"/>
                    <a:pt x="64" y="135"/>
                  </a:cubicBezTo>
                  <a:cubicBezTo>
                    <a:pt x="63" y="137"/>
                    <a:pt x="62" y="139"/>
                    <a:pt x="62" y="139"/>
                  </a:cubicBezTo>
                  <a:cubicBezTo>
                    <a:pt x="62" y="139"/>
                    <a:pt x="58" y="137"/>
                    <a:pt x="56" y="135"/>
                  </a:cubicBezTo>
                  <a:cubicBezTo>
                    <a:pt x="55" y="134"/>
                    <a:pt x="55" y="134"/>
                    <a:pt x="54" y="133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3" y="130"/>
                    <a:pt x="54" y="129"/>
                    <a:pt x="53" y="127"/>
                  </a:cubicBezTo>
                  <a:cubicBezTo>
                    <a:pt x="52" y="126"/>
                    <a:pt x="52" y="125"/>
                    <a:pt x="52" y="124"/>
                  </a:cubicBezTo>
                  <a:cubicBezTo>
                    <a:pt x="51" y="123"/>
                    <a:pt x="51" y="122"/>
                    <a:pt x="50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61" y="121"/>
                    <a:pt x="61" y="122"/>
                    <a:pt x="62" y="123"/>
                  </a:cubicBezTo>
                  <a:close/>
                  <a:moveTo>
                    <a:pt x="54" y="112"/>
                  </a:move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59" y="113"/>
                    <a:pt x="60" y="113"/>
                  </a:cubicBezTo>
                  <a:cubicBezTo>
                    <a:pt x="60" y="115"/>
                    <a:pt x="61" y="116"/>
                    <a:pt x="61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50" y="119"/>
                    <a:pt x="49" y="119"/>
                    <a:pt x="49" y="119"/>
                  </a:cubicBezTo>
                  <a:cubicBezTo>
                    <a:pt x="48" y="117"/>
                    <a:pt x="47" y="115"/>
                    <a:pt x="47" y="115"/>
                  </a:cubicBezTo>
                  <a:cubicBezTo>
                    <a:pt x="46" y="115"/>
                    <a:pt x="44" y="114"/>
                    <a:pt x="44" y="112"/>
                  </a:cubicBezTo>
                  <a:lnTo>
                    <a:pt x="5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5" name="任意多边形: 形状 394">
              <a:extLst>
                <a:ext uri="{FF2B5EF4-FFF2-40B4-BE49-F238E27FC236}">
                  <a16:creationId xmlns:a16="http://schemas.microsoft.com/office/drawing/2014/main" id="{08798AE4-802B-68E1-3073-EE85EB99B097}"/>
                </a:ext>
              </a:extLst>
            </p:cNvPr>
            <p:cNvSpPr/>
            <p:nvPr/>
          </p:nvSpPr>
          <p:spPr bwMode="auto">
            <a:xfrm>
              <a:off x="1087887" y="3675199"/>
              <a:ext cx="7265690" cy="2293739"/>
            </a:xfrm>
            <a:custGeom>
              <a:avLst/>
              <a:gdLst>
                <a:gd name="T0" fmla="*/ 78 w 1023"/>
                <a:gd name="T1" fmla="*/ 316 h 321"/>
                <a:gd name="T2" fmla="*/ 601 w 1023"/>
                <a:gd name="T3" fmla="*/ 172 h 321"/>
                <a:gd name="T4" fmla="*/ 528 w 1023"/>
                <a:gd name="T5" fmla="*/ 92 h 321"/>
                <a:gd name="T6" fmla="*/ 473 w 1023"/>
                <a:gd name="T7" fmla="*/ 187 h 321"/>
                <a:gd name="T8" fmla="*/ 459 w 1023"/>
                <a:gd name="T9" fmla="*/ 183 h 321"/>
                <a:gd name="T10" fmla="*/ 447 w 1023"/>
                <a:gd name="T11" fmla="*/ 135 h 321"/>
                <a:gd name="T12" fmla="*/ 441 w 1023"/>
                <a:gd name="T13" fmla="*/ 126 h 321"/>
                <a:gd name="T14" fmla="*/ 432 w 1023"/>
                <a:gd name="T15" fmla="*/ 143 h 321"/>
                <a:gd name="T16" fmla="*/ 430 w 1023"/>
                <a:gd name="T17" fmla="*/ 148 h 321"/>
                <a:gd name="T18" fmla="*/ 423 w 1023"/>
                <a:gd name="T19" fmla="*/ 134 h 321"/>
                <a:gd name="T20" fmla="*/ 348 w 1023"/>
                <a:gd name="T21" fmla="*/ 44 h 321"/>
                <a:gd name="T22" fmla="*/ 346 w 1023"/>
                <a:gd name="T23" fmla="*/ 23 h 321"/>
                <a:gd name="T24" fmla="*/ 345 w 1023"/>
                <a:gd name="T25" fmla="*/ 32 h 321"/>
                <a:gd name="T26" fmla="*/ 296 w 1023"/>
                <a:gd name="T27" fmla="*/ 118 h 321"/>
                <a:gd name="T28" fmla="*/ 264 w 1023"/>
                <a:gd name="T29" fmla="*/ 131 h 321"/>
                <a:gd name="T30" fmla="*/ 258 w 1023"/>
                <a:gd name="T31" fmla="*/ 138 h 321"/>
                <a:gd name="T32" fmla="*/ 248 w 1023"/>
                <a:gd name="T33" fmla="*/ 124 h 321"/>
                <a:gd name="T34" fmla="*/ 242 w 1023"/>
                <a:gd name="T35" fmla="*/ 136 h 321"/>
                <a:gd name="T36" fmla="*/ 233 w 1023"/>
                <a:gd name="T37" fmla="*/ 211 h 321"/>
                <a:gd name="T38" fmla="*/ 218 w 1023"/>
                <a:gd name="T39" fmla="*/ 151 h 321"/>
                <a:gd name="T40" fmla="*/ 161 w 1023"/>
                <a:gd name="T41" fmla="*/ 128 h 321"/>
                <a:gd name="T42" fmla="*/ 96 w 1023"/>
                <a:gd name="T43" fmla="*/ 21 h 321"/>
                <a:gd name="T44" fmla="*/ 39 w 1023"/>
                <a:gd name="T45" fmla="*/ 175 h 321"/>
                <a:gd name="T46" fmla="*/ 631 w 1023"/>
                <a:gd name="T47" fmla="*/ 301 h 321"/>
                <a:gd name="T48" fmla="*/ 876 w 1023"/>
                <a:gd name="T49" fmla="*/ 265 h 321"/>
                <a:gd name="T50" fmla="*/ 712 w 1023"/>
                <a:gd name="T51" fmla="*/ 190 h 321"/>
                <a:gd name="T52" fmla="*/ 546 w 1023"/>
                <a:gd name="T53" fmla="*/ 88 h 321"/>
                <a:gd name="T54" fmla="*/ 463 w 1023"/>
                <a:gd name="T55" fmla="*/ 145 h 321"/>
                <a:gd name="T56" fmla="*/ 408 w 1023"/>
                <a:gd name="T57" fmla="*/ 138 h 321"/>
                <a:gd name="T58" fmla="*/ 278 w 1023"/>
                <a:gd name="T59" fmla="*/ 141 h 321"/>
                <a:gd name="T60" fmla="*/ 220 w 1023"/>
                <a:gd name="T61" fmla="*/ 146 h 321"/>
                <a:gd name="T62" fmla="*/ 34 w 1023"/>
                <a:gd name="T63" fmla="*/ 248 h 321"/>
                <a:gd name="T64" fmla="*/ 93 w 1023"/>
                <a:gd name="T65" fmla="*/ 146 h 321"/>
                <a:gd name="T66" fmla="*/ 99 w 1023"/>
                <a:gd name="T67" fmla="*/ 144 h 321"/>
                <a:gd name="T68" fmla="*/ 110 w 1023"/>
                <a:gd name="T69" fmla="*/ 178 h 321"/>
                <a:gd name="T70" fmla="*/ 96 w 1023"/>
                <a:gd name="T71" fmla="*/ 133 h 321"/>
                <a:gd name="T72" fmla="*/ 80 w 1023"/>
                <a:gd name="T73" fmla="*/ 113 h 321"/>
                <a:gd name="T74" fmla="*/ 66 w 1023"/>
                <a:gd name="T75" fmla="*/ 143 h 321"/>
                <a:gd name="T76" fmla="*/ 64 w 1023"/>
                <a:gd name="T77" fmla="*/ 214 h 321"/>
                <a:gd name="T78" fmla="*/ 92 w 1023"/>
                <a:gd name="T79" fmla="*/ 219 h 321"/>
                <a:gd name="T80" fmla="*/ 117 w 1023"/>
                <a:gd name="T81" fmla="*/ 228 h 321"/>
                <a:gd name="T82" fmla="*/ 126 w 1023"/>
                <a:gd name="T83" fmla="*/ 183 h 321"/>
                <a:gd name="T84" fmla="*/ 111 w 1023"/>
                <a:gd name="T85" fmla="*/ 92 h 321"/>
                <a:gd name="T86" fmla="*/ 88 w 1023"/>
                <a:gd name="T87" fmla="*/ 93 h 321"/>
                <a:gd name="T88" fmla="*/ 77 w 1023"/>
                <a:gd name="T89" fmla="*/ 81 h 321"/>
                <a:gd name="T90" fmla="*/ 54 w 1023"/>
                <a:gd name="T91" fmla="*/ 160 h 321"/>
                <a:gd name="T92" fmla="*/ 45 w 1023"/>
                <a:gd name="T93" fmla="*/ 245 h 321"/>
                <a:gd name="T94" fmla="*/ 73 w 1023"/>
                <a:gd name="T95" fmla="*/ 226 h 321"/>
                <a:gd name="T96" fmla="*/ 100 w 1023"/>
                <a:gd name="T97" fmla="*/ 256 h 321"/>
                <a:gd name="T98" fmla="*/ 123 w 1023"/>
                <a:gd name="T99" fmla="*/ 281 h 321"/>
                <a:gd name="T100" fmla="*/ 135 w 1023"/>
                <a:gd name="T101" fmla="*/ 183 h 321"/>
                <a:gd name="T102" fmla="*/ 135 w 1023"/>
                <a:gd name="T103" fmla="*/ 131 h 321"/>
                <a:gd name="T104" fmla="*/ 141 w 1023"/>
                <a:gd name="T105" fmla="*/ 87 h 321"/>
                <a:gd name="T106" fmla="*/ 155 w 1023"/>
                <a:gd name="T107" fmla="*/ 67 h 321"/>
                <a:gd name="T108" fmla="*/ 157 w 1023"/>
                <a:gd name="T109" fmla="*/ 105 h 321"/>
                <a:gd name="T110" fmla="*/ 160 w 1023"/>
                <a:gd name="T111" fmla="*/ 72 h 321"/>
                <a:gd name="T112" fmla="*/ 147 w 1023"/>
                <a:gd name="T113" fmla="*/ 60 h 321"/>
                <a:gd name="T114" fmla="*/ 143 w 1023"/>
                <a:gd name="T115" fmla="*/ 44 h 321"/>
                <a:gd name="T116" fmla="*/ 118 w 1023"/>
                <a:gd name="T117" fmla="*/ 34 h 321"/>
                <a:gd name="T118" fmla="*/ 88 w 1023"/>
                <a:gd name="T119" fmla="*/ 63 h 321"/>
                <a:gd name="T120" fmla="*/ 72 w 1023"/>
                <a:gd name="T121" fmla="*/ 88 h 321"/>
                <a:gd name="T122" fmla="*/ 36 w 1023"/>
                <a:gd name="T123" fmla="*/ 20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3" h="321">
                  <a:moveTo>
                    <a:pt x="6" y="319"/>
                  </a:moveTo>
                  <a:cubicBezTo>
                    <a:pt x="6" y="316"/>
                    <a:pt x="6" y="316"/>
                    <a:pt x="6" y="316"/>
                  </a:cubicBezTo>
                  <a:cubicBezTo>
                    <a:pt x="10" y="300"/>
                    <a:pt x="10" y="300"/>
                    <a:pt x="10" y="300"/>
                  </a:cubicBezTo>
                  <a:cubicBezTo>
                    <a:pt x="12" y="293"/>
                    <a:pt x="12" y="293"/>
                    <a:pt x="12" y="293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4" y="285"/>
                    <a:pt x="14" y="285"/>
                    <a:pt x="14" y="285"/>
                  </a:cubicBezTo>
                  <a:cubicBezTo>
                    <a:pt x="14" y="281"/>
                    <a:pt x="16" y="279"/>
                    <a:pt x="17" y="277"/>
                  </a:cubicBezTo>
                  <a:cubicBezTo>
                    <a:pt x="18" y="275"/>
                    <a:pt x="20" y="274"/>
                    <a:pt x="22" y="274"/>
                  </a:cubicBezTo>
                  <a:cubicBezTo>
                    <a:pt x="24" y="273"/>
                    <a:pt x="26" y="275"/>
                    <a:pt x="28" y="277"/>
                  </a:cubicBezTo>
                  <a:cubicBezTo>
                    <a:pt x="28" y="279"/>
                    <a:pt x="29" y="280"/>
                    <a:pt x="29" y="282"/>
                  </a:cubicBezTo>
                  <a:cubicBezTo>
                    <a:pt x="29" y="284"/>
                    <a:pt x="29" y="286"/>
                    <a:pt x="28" y="288"/>
                  </a:cubicBezTo>
                  <a:cubicBezTo>
                    <a:pt x="28" y="289"/>
                    <a:pt x="28" y="289"/>
                    <a:pt x="28" y="289"/>
                  </a:cubicBezTo>
                  <a:cubicBezTo>
                    <a:pt x="24" y="305"/>
                    <a:pt x="24" y="305"/>
                    <a:pt x="24" y="305"/>
                  </a:cubicBezTo>
                  <a:cubicBezTo>
                    <a:pt x="21" y="317"/>
                    <a:pt x="21" y="317"/>
                    <a:pt x="21" y="317"/>
                  </a:cubicBezTo>
                  <a:cubicBezTo>
                    <a:pt x="21" y="318"/>
                    <a:pt x="21" y="318"/>
                    <a:pt x="21" y="318"/>
                  </a:cubicBezTo>
                  <a:cubicBezTo>
                    <a:pt x="23" y="318"/>
                    <a:pt x="25" y="318"/>
                    <a:pt x="27" y="318"/>
                  </a:cubicBezTo>
                  <a:cubicBezTo>
                    <a:pt x="28" y="313"/>
                    <a:pt x="28" y="313"/>
                    <a:pt x="28" y="313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87"/>
                    <a:pt x="34" y="286"/>
                    <a:pt x="35" y="284"/>
                  </a:cubicBezTo>
                  <a:cubicBezTo>
                    <a:pt x="37" y="280"/>
                    <a:pt x="41" y="278"/>
                    <a:pt x="44" y="279"/>
                  </a:cubicBezTo>
                  <a:cubicBezTo>
                    <a:pt x="48" y="279"/>
                    <a:pt x="52" y="282"/>
                    <a:pt x="53" y="286"/>
                  </a:cubicBezTo>
                  <a:cubicBezTo>
                    <a:pt x="53" y="288"/>
                    <a:pt x="53" y="291"/>
                    <a:pt x="53" y="294"/>
                  </a:cubicBezTo>
                  <a:cubicBezTo>
                    <a:pt x="52" y="298"/>
                    <a:pt x="52" y="298"/>
                    <a:pt x="52" y="298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48" y="317"/>
                    <a:pt x="48" y="317"/>
                    <a:pt x="48" y="317"/>
                  </a:cubicBezTo>
                  <a:cubicBezTo>
                    <a:pt x="49" y="317"/>
                    <a:pt x="51" y="317"/>
                    <a:pt x="53" y="316"/>
                  </a:cubicBezTo>
                  <a:cubicBezTo>
                    <a:pt x="56" y="303"/>
                    <a:pt x="56" y="303"/>
                    <a:pt x="56" y="303"/>
                  </a:cubicBezTo>
                  <a:cubicBezTo>
                    <a:pt x="57" y="299"/>
                    <a:pt x="57" y="299"/>
                    <a:pt x="57" y="299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60" y="283"/>
                    <a:pt x="69" y="280"/>
                    <a:pt x="75" y="283"/>
                  </a:cubicBezTo>
                  <a:cubicBezTo>
                    <a:pt x="76" y="284"/>
                    <a:pt x="77" y="284"/>
                    <a:pt x="78" y="285"/>
                  </a:cubicBezTo>
                  <a:cubicBezTo>
                    <a:pt x="79" y="286"/>
                    <a:pt x="80" y="287"/>
                    <a:pt x="80" y="288"/>
                  </a:cubicBezTo>
                  <a:cubicBezTo>
                    <a:pt x="82" y="290"/>
                    <a:pt x="83" y="294"/>
                    <a:pt x="82" y="298"/>
                  </a:cubicBezTo>
                  <a:cubicBezTo>
                    <a:pt x="79" y="309"/>
                    <a:pt x="79" y="309"/>
                    <a:pt x="79" y="309"/>
                  </a:cubicBezTo>
                  <a:cubicBezTo>
                    <a:pt x="78" y="316"/>
                    <a:pt x="78" y="316"/>
                    <a:pt x="78" y="316"/>
                  </a:cubicBezTo>
                  <a:cubicBezTo>
                    <a:pt x="80" y="316"/>
                    <a:pt x="81" y="315"/>
                    <a:pt x="83" y="315"/>
                  </a:cubicBezTo>
                  <a:cubicBezTo>
                    <a:pt x="85" y="305"/>
                    <a:pt x="85" y="305"/>
                    <a:pt x="85" y="305"/>
                  </a:cubicBezTo>
                  <a:cubicBezTo>
                    <a:pt x="86" y="301"/>
                    <a:pt x="86" y="301"/>
                    <a:pt x="86" y="301"/>
                  </a:cubicBezTo>
                  <a:cubicBezTo>
                    <a:pt x="89" y="290"/>
                    <a:pt x="99" y="288"/>
                    <a:pt x="104" y="293"/>
                  </a:cubicBezTo>
                  <a:cubicBezTo>
                    <a:pt x="106" y="296"/>
                    <a:pt x="107" y="300"/>
                    <a:pt x="106" y="306"/>
                  </a:cubicBezTo>
                  <a:cubicBezTo>
                    <a:pt x="104" y="315"/>
                    <a:pt x="104" y="315"/>
                    <a:pt x="104" y="315"/>
                  </a:cubicBezTo>
                  <a:cubicBezTo>
                    <a:pt x="106" y="315"/>
                    <a:pt x="107" y="315"/>
                    <a:pt x="109" y="315"/>
                  </a:cubicBezTo>
                  <a:cubicBezTo>
                    <a:pt x="110" y="313"/>
                    <a:pt x="110" y="313"/>
                    <a:pt x="110" y="313"/>
                  </a:cubicBezTo>
                  <a:cubicBezTo>
                    <a:pt x="111" y="307"/>
                    <a:pt x="111" y="307"/>
                    <a:pt x="111" y="307"/>
                  </a:cubicBezTo>
                  <a:cubicBezTo>
                    <a:pt x="114" y="293"/>
                    <a:pt x="125" y="293"/>
                    <a:pt x="126" y="303"/>
                  </a:cubicBezTo>
                  <a:cubicBezTo>
                    <a:pt x="126" y="305"/>
                    <a:pt x="126" y="307"/>
                    <a:pt x="126" y="310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26" y="315"/>
                    <a:pt x="128" y="315"/>
                    <a:pt x="130" y="315"/>
                  </a:cubicBezTo>
                  <a:cubicBezTo>
                    <a:pt x="131" y="312"/>
                    <a:pt x="131" y="312"/>
                    <a:pt x="131" y="312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1" y="315"/>
                    <a:pt x="131" y="315"/>
                    <a:pt x="131" y="315"/>
                  </a:cubicBezTo>
                  <a:cubicBezTo>
                    <a:pt x="262" y="314"/>
                    <a:pt x="392" y="321"/>
                    <a:pt x="523" y="321"/>
                  </a:cubicBezTo>
                  <a:cubicBezTo>
                    <a:pt x="536" y="321"/>
                    <a:pt x="549" y="321"/>
                    <a:pt x="563" y="321"/>
                  </a:cubicBezTo>
                  <a:cubicBezTo>
                    <a:pt x="562" y="284"/>
                    <a:pt x="562" y="284"/>
                    <a:pt x="562" y="284"/>
                  </a:cubicBezTo>
                  <a:cubicBezTo>
                    <a:pt x="562" y="276"/>
                    <a:pt x="569" y="270"/>
                    <a:pt x="577" y="270"/>
                  </a:cubicBezTo>
                  <a:cubicBezTo>
                    <a:pt x="598" y="269"/>
                    <a:pt x="598" y="269"/>
                    <a:pt x="598" y="269"/>
                  </a:cubicBezTo>
                  <a:cubicBezTo>
                    <a:pt x="607" y="269"/>
                    <a:pt x="614" y="275"/>
                    <a:pt x="614" y="283"/>
                  </a:cubicBezTo>
                  <a:cubicBezTo>
                    <a:pt x="614" y="321"/>
                    <a:pt x="614" y="321"/>
                    <a:pt x="614" y="321"/>
                  </a:cubicBezTo>
                  <a:cubicBezTo>
                    <a:pt x="724" y="320"/>
                    <a:pt x="833" y="320"/>
                    <a:pt x="943" y="320"/>
                  </a:cubicBezTo>
                  <a:cubicBezTo>
                    <a:pt x="943" y="281"/>
                    <a:pt x="943" y="281"/>
                    <a:pt x="943" y="281"/>
                  </a:cubicBezTo>
                  <a:cubicBezTo>
                    <a:pt x="952" y="294"/>
                    <a:pt x="961" y="306"/>
                    <a:pt x="970" y="319"/>
                  </a:cubicBezTo>
                  <a:cubicBezTo>
                    <a:pt x="986" y="319"/>
                    <a:pt x="1001" y="319"/>
                    <a:pt x="1016" y="319"/>
                  </a:cubicBezTo>
                  <a:cubicBezTo>
                    <a:pt x="1018" y="297"/>
                    <a:pt x="1020" y="276"/>
                    <a:pt x="1023" y="256"/>
                  </a:cubicBezTo>
                  <a:cubicBezTo>
                    <a:pt x="979" y="239"/>
                    <a:pt x="941" y="218"/>
                    <a:pt x="912" y="201"/>
                  </a:cubicBezTo>
                  <a:cubicBezTo>
                    <a:pt x="912" y="196"/>
                    <a:pt x="912" y="196"/>
                    <a:pt x="912" y="196"/>
                  </a:cubicBezTo>
                  <a:cubicBezTo>
                    <a:pt x="911" y="180"/>
                    <a:pt x="897" y="167"/>
                    <a:pt x="879" y="168"/>
                  </a:cubicBezTo>
                  <a:cubicBezTo>
                    <a:pt x="844" y="168"/>
                    <a:pt x="844" y="168"/>
                    <a:pt x="844" y="168"/>
                  </a:cubicBezTo>
                  <a:cubicBezTo>
                    <a:pt x="808" y="169"/>
                    <a:pt x="808" y="169"/>
                    <a:pt x="808" y="169"/>
                  </a:cubicBezTo>
                  <a:cubicBezTo>
                    <a:pt x="768" y="169"/>
                    <a:pt x="768" y="169"/>
                    <a:pt x="768" y="169"/>
                  </a:cubicBezTo>
                  <a:cubicBezTo>
                    <a:pt x="705" y="170"/>
                    <a:pt x="705" y="170"/>
                    <a:pt x="705" y="170"/>
                  </a:cubicBezTo>
                  <a:cubicBezTo>
                    <a:pt x="670" y="171"/>
                    <a:pt x="670" y="171"/>
                    <a:pt x="670" y="171"/>
                  </a:cubicBezTo>
                  <a:cubicBezTo>
                    <a:pt x="636" y="171"/>
                    <a:pt x="636" y="171"/>
                    <a:pt x="636" y="171"/>
                  </a:cubicBezTo>
                  <a:cubicBezTo>
                    <a:pt x="601" y="172"/>
                    <a:pt x="601" y="172"/>
                    <a:pt x="601" y="172"/>
                  </a:cubicBezTo>
                  <a:cubicBezTo>
                    <a:pt x="574" y="172"/>
                    <a:pt x="574" y="172"/>
                    <a:pt x="574" y="172"/>
                  </a:cubicBezTo>
                  <a:cubicBezTo>
                    <a:pt x="571" y="172"/>
                    <a:pt x="567" y="173"/>
                    <a:pt x="564" y="174"/>
                  </a:cubicBezTo>
                  <a:cubicBezTo>
                    <a:pt x="559" y="175"/>
                    <a:pt x="555" y="178"/>
                    <a:pt x="552" y="181"/>
                  </a:cubicBezTo>
                  <a:cubicBezTo>
                    <a:pt x="551" y="148"/>
                    <a:pt x="551" y="148"/>
                    <a:pt x="551" y="148"/>
                  </a:cubicBezTo>
                  <a:cubicBezTo>
                    <a:pt x="554" y="145"/>
                    <a:pt x="554" y="145"/>
                    <a:pt x="554" y="145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4" y="141"/>
                    <a:pt x="553" y="140"/>
                    <a:pt x="551" y="139"/>
                  </a:cubicBezTo>
                  <a:cubicBezTo>
                    <a:pt x="550" y="98"/>
                    <a:pt x="550" y="98"/>
                    <a:pt x="550" y="98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92"/>
                    <a:pt x="554" y="92"/>
                    <a:pt x="554" y="92"/>
                  </a:cubicBezTo>
                  <a:cubicBezTo>
                    <a:pt x="554" y="91"/>
                    <a:pt x="552" y="90"/>
                    <a:pt x="549" y="89"/>
                  </a:cubicBezTo>
                  <a:cubicBezTo>
                    <a:pt x="549" y="79"/>
                    <a:pt x="549" y="79"/>
                    <a:pt x="549" y="79"/>
                  </a:cubicBezTo>
                  <a:cubicBezTo>
                    <a:pt x="551" y="79"/>
                    <a:pt x="551" y="79"/>
                    <a:pt x="551" y="79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0" y="74"/>
                    <a:pt x="550" y="74"/>
                    <a:pt x="550" y="74"/>
                  </a:cubicBezTo>
                  <a:cubicBezTo>
                    <a:pt x="550" y="72"/>
                    <a:pt x="550" y="72"/>
                    <a:pt x="550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1"/>
                    <a:pt x="549" y="70"/>
                    <a:pt x="549" y="70"/>
                  </a:cubicBezTo>
                  <a:cubicBezTo>
                    <a:pt x="548" y="68"/>
                    <a:pt x="547" y="67"/>
                    <a:pt x="546" y="66"/>
                  </a:cubicBezTo>
                  <a:cubicBezTo>
                    <a:pt x="546" y="66"/>
                    <a:pt x="545" y="65"/>
                    <a:pt x="544" y="65"/>
                  </a:cubicBezTo>
                  <a:cubicBezTo>
                    <a:pt x="544" y="64"/>
                    <a:pt x="543" y="64"/>
                    <a:pt x="542" y="63"/>
                  </a:cubicBezTo>
                  <a:cubicBezTo>
                    <a:pt x="542" y="63"/>
                    <a:pt x="542" y="63"/>
                    <a:pt x="542" y="63"/>
                  </a:cubicBezTo>
                  <a:cubicBezTo>
                    <a:pt x="542" y="63"/>
                    <a:pt x="542" y="63"/>
                    <a:pt x="541" y="63"/>
                  </a:cubicBezTo>
                  <a:cubicBezTo>
                    <a:pt x="541" y="63"/>
                    <a:pt x="541" y="63"/>
                    <a:pt x="541" y="63"/>
                  </a:cubicBezTo>
                  <a:cubicBezTo>
                    <a:pt x="541" y="63"/>
                    <a:pt x="540" y="63"/>
                    <a:pt x="540" y="63"/>
                  </a:cubicBezTo>
                  <a:cubicBezTo>
                    <a:pt x="540" y="63"/>
                    <a:pt x="540" y="63"/>
                    <a:pt x="540" y="63"/>
                  </a:cubicBezTo>
                  <a:cubicBezTo>
                    <a:pt x="539" y="64"/>
                    <a:pt x="538" y="64"/>
                    <a:pt x="538" y="65"/>
                  </a:cubicBezTo>
                  <a:cubicBezTo>
                    <a:pt x="538" y="65"/>
                    <a:pt x="538" y="65"/>
                    <a:pt x="538" y="65"/>
                  </a:cubicBezTo>
                  <a:cubicBezTo>
                    <a:pt x="538" y="65"/>
                    <a:pt x="537" y="65"/>
                    <a:pt x="537" y="65"/>
                  </a:cubicBezTo>
                  <a:cubicBezTo>
                    <a:pt x="535" y="67"/>
                    <a:pt x="533" y="69"/>
                    <a:pt x="533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3" y="79"/>
                    <a:pt x="533" y="79"/>
                    <a:pt x="533" y="79"/>
                  </a:cubicBezTo>
                  <a:cubicBezTo>
                    <a:pt x="533" y="89"/>
                    <a:pt x="533" y="89"/>
                    <a:pt x="533" y="89"/>
                  </a:cubicBezTo>
                  <a:cubicBezTo>
                    <a:pt x="530" y="90"/>
                    <a:pt x="529" y="91"/>
                    <a:pt x="528" y="92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8" y="95"/>
                    <a:pt x="528" y="95"/>
                    <a:pt x="528" y="95"/>
                  </a:cubicBezTo>
                  <a:cubicBezTo>
                    <a:pt x="532" y="98"/>
                    <a:pt x="532" y="98"/>
                    <a:pt x="532" y="98"/>
                  </a:cubicBezTo>
                  <a:cubicBezTo>
                    <a:pt x="532" y="100"/>
                    <a:pt x="532" y="100"/>
                    <a:pt x="532" y="100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31" y="135"/>
                    <a:pt x="531" y="135"/>
                    <a:pt x="531" y="135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0" y="139"/>
                    <a:pt x="528" y="140"/>
                    <a:pt x="528" y="141"/>
                  </a:cubicBezTo>
                  <a:cubicBezTo>
                    <a:pt x="528" y="141"/>
                    <a:pt x="528" y="141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30" y="147"/>
                    <a:pt x="530" y="147"/>
                    <a:pt x="530" y="147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0" y="183"/>
                    <a:pt x="530" y="183"/>
                    <a:pt x="530" y="183"/>
                  </a:cubicBezTo>
                  <a:cubicBezTo>
                    <a:pt x="528" y="184"/>
                    <a:pt x="526" y="185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9"/>
                    <a:pt x="526" y="189"/>
                    <a:pt x="526" y="189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29" y="216"/>
                    <a:pt x="529" y="216"/>
                    <a:pt x="529" y="216"/>
                  </a:cubicBezTo>
                  <a:cubicBezTo>
                    <a:pt x="529" y="227"/>
                    <a:pt x="529" y="227"/>
                    <a:pt x="529" y="227"/>
                  </a:cubicBezTo>
                  <a:cubicBezTo>
                    <a:pt x="529" y="231"/>
                    <a:pt x="529" y="231"/>
                    <a:pt x="529" y="231"/>
                  </a:cubicBezTo>
                  <a:cubicBezTo>
                    <a:pt x="528" y="231"/>
                    <a:pt x="528" y="231"/>
                    <a:pt x="528" y="231"/>
                  </a:cubicBezTo>
                  <a:cubicBezTo>
                    <a:pt x="527" y="231"/>
                    <a:pt x="527" y="231"/>
                    <a:pt x="527" y="231"/>
                  </a:cubicBezTo>
                  <a:cubicBezTo>
                    <a:pt x="524" y="231"/>
                    <a:pt x="524" y="231"/>
                    <a:pt x="524" y="231"/>
                  </a:cubicBezTo>
                  <a:cubicBezTo>
                    <a:pt x="519" y="231"/>
                    <a:pt x="519" y="231"/>
                    <a:pt x="519" y="231"/>
                  </a:cubicBezTo>
                  <a:cubicBezTo>
                    <a:pt x="516" y="231"/>
                    <a:pt x="516" y="231"/>
                    <a:pt x="516" y="231"/>
                  </a:cubicBezTo>
                  <a:cubicBezTo>
                    <a:pt x="515" y="231"/>
                    <a:pt x="515" y="231"/>
                    <a:pt x="515" y="231"/>
                  </a:cubicBezTo>
                  <a:cubicBezTo>
                    <a:pt x="472" y="230"/>
                    <a:pt x="472" y="230"/>
                    <a:pt x="472" y="230"/>
                  </a:cubicBezTo>
                  <a:cubicBezTo>
                    <a:pt x="472" y="216"/>
                    <a:pt x="472" y="216"/>
                    <a:pt x="472" y="216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1"/>
                    <a:pt x="473" y="211"/>
                    <a:pt x="471" y="210"/>
                  </a:cubicBezTo>
                  <a:cubicBezTo>
                    <a:pt x="471" y="188"/>
                    <a:pt x="471" y="188"/>
                    <a:pt x="471" y="188"/>
                  </a:cubicBezTo>
                  <a:cubicBezTo>
                    <a:pt x="473" y="187"/>
                    <a:pt x="473" y="187"/>
                    <a:pt x="473" y="187"/>
                  </a:cubicBezTo>
                  <a:cubicBezTo>
                    <a:pt x="473" y="185"/>
                    <a:pt x="473" y="185"/>
                    <a:pt x="473" y="185"/>
                  </a:cubicBezTo>
                  <a:cubicBezTo>
                    <a:pt x="473" y="184"/>
                    <a:pt x="472" y="183"/>
                    <a:pt x="471" y="183"/>
                  </a:cubicBezTo>
                  <a:cubicBezTo>
                    <a:pt x="470" y="158"/>
                    <a:pt x="470" y="158"/>
                    <a:pt x="470" y="158"/>
                  </a:cubicBezTo>
                  <a:cubicBezTo>
                    <a:pt x="473" y="156"/>
                    <a:pt x="473" y="156"/>
                    <a:pt x="473" y="156"/>
                  </a:cubicBezTo>
                  <a:cubicBezTo>
                    <a:pt x="473" y="154"/>
                    <a:pt x="473" y="154"/>
                    <a:pt x="473" y="154"/>
                  </a:cubicBezTo>
                  <a:cubicBezTo>
                    <a:pt x="473" y="153"/>
                    <a:pt x="472" y="153"/>
                    <a:pt x="470" y="152"/>
                  </a:cubicBezTo>
                  <a:cubicBezTo>
                    <a:pt x="470" y="146"/>
                    <a:pt x="470" y="146"/>
                    <a:pt x="470" y="146"/>
                  </a:cubicBezTo>
                  <a:cubicBezTo>
                    <a:pt x="471" y="146"/>
                    <a:pt x="471" y="146"/>
                    <a:pt x="471" y="146"/>
                  </a:cubicBezTo>
                  <a:cubicBezTo>
                    <a:pt x="473" y="144"/>
                    <a:pt x="473" y="144"/>
                    <a:pt x="473" y="144"/>
                  </a:cubicBezTo>
                  <a:cubicBezTo>
                    <a:pt x="470" y="143"/>
                    <a:pt x="470" y="143"/>
                    <a:pt x="470" y="143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1"/>
                    <a:pt x="470" y="141"/>
                    <a:pt x="470" y="141"/>
                  </a:cubicBezTo>
                  <a:cubicBezTo>
                    <a:pt x="470" y="141"/>
                    <a:pt x="470" y="141"/>
                    <a:pt x="470" y="140"/>
                  </a:cubicBezTo>
                  <a:cubicBezTo>
                    <a:pt x="469" y="139"/>
                    <a:pt x="469" y="139"/>
                    <a:pt x="468" y="138"/>
                  </a:cubicBezTo>
                  <a:cubicBezTo>
                    <a:pt x="468" y="138"/>
                    <a:pt x="467" y="138"/>
                    <a:pt x="467" y="137"/>
                  </a:cubicBezTo>
                  <a:cubicBezTo>
                    <a:pt x="467" y="137"/>
                    <a:pt x="466" y="137"/>
                    <a:pt x="466" y="136"/>
                  </a:cubicBezTo>
                  <a:cubicBezTo>
                    <a:pt x="466" y="136"/>
                    <a:pt x="466" y="136"/>
                    <a:pt x="466" y="136"/>
                  </a:cubicBezTo>
                  <a:cubicBezTo>
                    <a:pt x="466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4" y="137"/>
                    <a:pt x="463" y="137"/>
                    <a:pt x="463" y="137"/>
                  </a:cubicBezTo>
                  <a:cubicBezTo>
                    <a:pt x="463" y="137"/>
                    <a:pt x="463" y="137"/>
                    <a:pt x="463" y="137"/>
                  </a:cubicBezTo>
                  <a:cubicBezTo>
                    <a:pt x="462" y="138"/>
                    <a:pt x="460" y="140"/>
                    <a:pt x="460" y="141"/>
                  </a:cubicBezTo>
                  <a:cubicBezTo>
                    <a:pt x="460" y="142"/>
                    <a:pt x="460" y="142"/>
                    <a:pt x="460" y="142"/>
                  </a:cubicBezTo>
                  <a:cubicBezTo>
                    <a:pt x="460" y="143"/>
                    <a:pt x="460" y="143"/>
                    <a:pt x="460" y="143"/>
                  </a:cubicBezTo>
                  <a:cubicBezTo>
                    <a:pt x="457" y="144"/>
                    <a:pt x="457" y="144"/>
                    <a:pt x="457" y="144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60" y="146"/>
                    <a:pt x="460" y="146"/>
                    <a:pt x="460" y="146"/>
                  </a:cubicBezTo>
                  <a:cubicBezTo>
                    <a:pt x="460" y="152"/>
                    <a:pt x="460" y="152"/>
                    <a:pt x="460" y="152"/>
                  </a:cubicBezTo>
                  <a:cubicBezTo>
                    <a:pt x="458" y="153"/>
                    <a:pt x="457" y="153"/>
                    <a:pt x="457" y="154"/>
                  </a:cubicBezTo>
                  <a:cubicBezTo>
                    <a:pt x="457" y="154"/>
                    <a:pt x="457" y="154"/>
                    <a:pt x="457" y="154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60" y="158"/>
                    <a:pt x="460" y="158"/>
                    <a:pt x="460" y="158"/>
                  </a:cubicBezTo>
                  <a:cubicBezTo>
                    <a:pt x="459" y="165"/>
                    <a:pt x="459" y="165"/>
                    <a:pt x="459" y="165"/>
                  </a:cubicBezTo>
                  <a:cubicBezTo>
                    <a:pt x="459" y="181"/>
                    <a:pt x="459" y="181"/>
                    <a:pt x="459" y="181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8" y="183"/>
                    <a:pt x="457" y="184"/>
                    <a:pt x="457" y="184"/>
                  </a:cubicBezTo>
                  <a:cubicBezTo>
                    <a:pt x="457" y="184"/>
                    <a:pt x="457" y="184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8" y="188"/>
                    <a:pt x="458" y="188"/>
                    <a:pt x="458" y="188"/>
                  </a:cubicBezTo>
                  <a:cubicBezTo>
                    <a:pt x="459" y="188"/>
                    <a:pt x="459" y="188"/>
                    <a:pt x="459" y="188"/>
                  </a:cubicBezTo>
                  <a:cubicBezTo>
                    <a:pt x="458" y="210"/>
                    <a:pt x="458" y="210"/>
                    <a:pt x="458" y="210"/>
                  </a:cubicBezTo>
                  <a:cubicBezTo>
                    <a:pt x="457" y="211"/>
                    <a:pt x="456" y="211"/>
                    <a:pt x="455" y="212"/>
                  </a:cubicBezTo>
                  <a:cubicBezTo>
                    <a:pt x="455" y="212"/>
                    <a:pt x="455" y="212"/>
                    <a:pt x="455" y="212"/>
                  </a:cubicBezTo>
                  <a:cubicBezTo>
                    <a:pt x="455" y="214"/>
                    <a:pt x="455" y="214"/>
                    <a:pt x="455" y="214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30"/>
                    <a:pt x="458" y="230"/>
                    <a:pt x="458" y="230"/>
                  </a:cubicBezTo>
                  <a:cubicBezTo>
                    <a:pt x="456" y="230"/>
                    <a:pt x="456" y="230"/>
                    <a:pt x="456" y="230"/>
                  </a:cubicBezTo>
                  <a:cubicBezTo>
                    <a:pt x="452" y="230"/>
                    <a:pt x="452" y="230"/>
                    <a:pt x="452" y="230"/>
                  </a:cubicBezTo>
                  <a:cubicBezTo>
                    <a:pt x="451" y="230"/>
                    <a:pt x="451" y="230"/>
                    <a:pt x="451" y="230"/>
                  </a:cubicBezTo>
                  <a:cubicBezTo>
                    <a:pt x="447" y="230"/>
                    <a:pt x="447" y="230"/>
                    <a:pt x="447" y="230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1"/>
                    <a:pt x="448" y="141"/>
                    <a:pt x="448" y="141"/>
                  </a:cubicBezTo>
                  <a:cubicBezTo>
                    <a:pt x="448" y="139"/>
                    <a:pt x="449" y="140"/>
                    <a:pt x="449" y="139"/>
                  </a:cubicBezTo>
                  <a:cubicBezTo>
                    <a:pt x="449" y="139"/>
                    <a:pt x="449" y="139"/>
                    <a:pt x="448" y="139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8" y="138"/>
                    <a:pt x="448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4"/>
                    <a:pt x="447" y="133"/>
                    <a:pt x="447" y="133"/>
                  </a:cubicBezTo>
                  <a:cubicBezTo>
                    <a:pt x="447" y="133"/>
                    <a:pt x="446" y="134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6" y="136"/>
                    <a:pt x="447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5" y="138"/>
                    <a:pt x="445" y="139"/>
                  </a:cubicBezTo>
                  <a:cubicBezTo>
                    <a:pt x="445" y="139"/>
                    <a:pt x="445" y="139"/>
                    <a:pt x="445" y="139"/>
                  </a:cubicBezTo>
                  <a:cubicBezTo>
                    <a:pt x="445" y="139"/>
                    <a:pt x="444" y="139"/>
                    <a:pt x="444" y="139"/>
                  </a:cubicBezTo>
                  <a:cubicBezTo>
                    <a:pt x="444" y="140"/>
                    <a:pt x="445" y="139"/>
                    <a:pt x="445" y="141"/>
                  </a:cubicBezTo>
                  <a:cubicBezTo>
                    <a:pt x="445" y="141"/>
                    <a:pt x="445" y="141"/>
                    <a:pt x="446" y="142"/>
                  </a:cubicBezTo>
                  <a:cubicBezTo>
                    <a:pt x="445" y="142"/>
                    <a:pt x="445" y="142"/>
                    <a:pt x="445" y="142"/>
                  </a:cubicBezTo>
                  <a:cubicBezTo>
                    <a:pt x="445" y="142"/>
                    <a:pt x="445" y="142"/>
                    <a:pt x="446" y="142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2" y="153"/>
                    <a:pt x="442" y="153"/>
                    <a:pt x="442" y="153"/>
                  </a:cubicBezTo>
                  <a:cubicBezTo>
                    <a:pt x="442" y="132"/>
                    <a:pt x="442" y="132"/>
                    <a:pt x="442" y="132"/>
                  </a:cubicBezTo>
                  <a:cubicBezTo>
                    <a:pt x="442" y="132"/>
                    <a:pt x="442" y="132"/>
                    <a:pt x="442" y="131"/>
                  </a:cubicBezTo>
                  <a:cubicBezTo>
                    <a:pt x="442" y="131"/>
                    <a:pt x="442" y="131"/>
                    <a:pt x="442" y="131"/>
                  </a:cubicBezTo>
                  <a:cubicBezTo>
                    <a:pt x="442" y="131"/>
                    <a:pt x="442" y="130"/>
                    <a:pt x="442" y="130"/>
                  </a:cubicBezTo>
                  <a:cubicBezTo>
                    <a:pt x="443" y="128"/>
                    <a:pt x="444" y="129"/>
                    <a:pt x="444" y="129"/>
                  </a:cubicBezTo>
                  <a:cubicBezTo>
                    <a:pt x="444" y="129"/>
                    <a:pt x="443" y="128"/>
                    <a:pt x="443" y="128"/>
                  </a:cubicBezTo>
                  <a:cubicBezTo>
                    <a:pt x="443" y="128"/>
                    <a:pt x="443" y="128"/>
                    <a:pt x="443" y="128"/>
                  </a:cubicBezTo>
                  <a:cubicBezTo>
                    <a:pt x="443" y="127"/>
                    <a:pt x="442" y="127"/>
                    <a:pt x="441" y="127"/>
                  </a:cubicBezTo>
                  <a:cubicBezTo>
                    <a:pt x="441" y="127"/>
                    <a:pt x="441" y="127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2" y="126"/>
                    <a:pt x="442" y="126"/>
                  </a:cubicBezTo>
                  <a:cubicBezTo>
                    <a:pt x="442" y="126"/>
                    <a:pt x="441" y="126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2" y="125"/>
                    <a:pt x="442" y="125"/>
                  </a:cubicBezTo>
                  <a:cubicBezTo>
                    <a:pt x="442" y="125"/>
                    <a:pt x="441" y="125"/>
                    <a:pt x="441" y="125"/>
                  </a:cubicBezTo>
                  <a:cubicBezTo>
                    <a:pt x="441" y="125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3"/>
                    <a:pt x="441" y="123"/>
                  </a:cubicBezTo>
                  <a:cubicBezTo>
                    <a:pt x="441" y="123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40" y="127"/>
                    <a:pt x="440" y="127"/>
                    <a:pt x="440" y="128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39" y="128"/>
                    <a:pt x="439" y="129"/>
                    <a:pt x="439" y="129"/>
                  </a:cubicBezTo>
                  <a:cubicBezTo>
                    <a:pt x="439" y="129"/>
                    <a:pt x="440" y="128"/>
                    <a:pt x="440" y="130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2"/>
                    <a:pt x="440" y="132"/>
                    <a:pt x="440" y="132"/>
                  </a:cubicBezTo>
                  <a:cubicBezTo>
                    <a:pt x="440" y="142"/>
                    <a:pt x="440" y="142"/>
                    <a:pt x="440" y="142"/>
                  </a:cubicBezTo>
                  <a:cubicBezTo>
                    <a:pt x="436" y="142"/>
                    <a:pt x="436" y="142"/>
                    <a:pt x="436" y="142"/>
                  </a:cubicBezTo>
                  <a:cubicBezTo>
                    <a:pt x="435" y="142"/>
                    <a:pt x="435" y="142"/>
                    <a:pt x="435" y="142"/>
                  </a:cubicBezTo>
                  <a:cubicBezTo>
                    <a:pt x="432" y="146"/>
                    <a:pt x="432" y="146"/>
                    <a:pt x="432" y="146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1" y="144"/>
                  </a:cubicBezTo>
                  <a:cubicBezTo>
                    <a:pt x="432" y="144"/>
                    <a:pt x="432" y="144"/>
                    <a:pt x="432" y="143"/>
                  </a:cubicBezTo>
                  <a:cubicBezTo>
                    <a:pt x="432" y="142"/>
                    <a:pt x="433" y="143"/>
                    <a:pt x="433" y="142"/>
                  </a:cubicBezTo>
                  <a:cubicBezTo>
                    <a:pt x="433" y="142"/>
                    <a:pt x="432" y="142"/>
                    <a:pt x="432" y="142"/>
                  </a:cubicBezTo>
                  <a:cubicBezTo>
                    <a:pt x="432" y="142"/>
                    <a:pt x="432" y="142"/>
                    <a:pt x="432" y="142"/>
                  </a:cubicBezTo>
                  <a:cubicBezTo>
                    <a:pt x="432" y="141"/>
                    <a:pt x="431" y="141"/>
                    <a:pt x="431" y="141"/>
                  </a:cubicBezTo>
                  <a:cubicBezTo>
                    <a:pt x="431" y="141"/>
                    <a:pt x="431" y="141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8"/>
                    <a:pt x="431" y="138"/>
                  </a:cubicBezTo>
                  <a:cubicBezTo>
                    <a:pt x="431" y="138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0" y="139"/>
                    <a:pt x="430" y="139"/>
                  </a:cubicBezTo>
                  <a:cubicBezTo>
                    <a:pt x="430" y="139"/>
                    <a:pt x="430" y="139"/>
                    <a:pt x="431" y="139"/>
                  </a:cubicBezTo>
                  <a:cubicBezTo>
                    <a:pt x="431" y="139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0" y="140"/>
                    <a:pt x="430" y="140"/>
                    <a:pt x="430" y="140"/>
                  </a:cubicBezTo>
                  <a:cubicBezTo>
                    <a:pt x="430" y="140"/>
                    <a:pt x="430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1"/>
                    <a:pt x="431" y="141"/>
                    <a:pt x="431" y="141"/>
                  </a:cubicBezTo>
                  <a:cubicBezTo>
                    <a:pt x="430" y="141"/>
                    <a:pt x="430" y="141"/>
                    <a:pt x="430" y="142"/>
                  </a:cubicBezTo>
                  <a:cubicBezTo>
                    <a:pt x="430" y="142"/>
                    <a:pt x="430" y="142"/>
                    <a:pt x="430" y="142"/>
                  </a:cubicBezTo>
                  <a:cubicBezTo>
                    <a:pt x="429" y="142"/>
                    <a:pt x="429" y="142"/>
                    <a:pt x="429" y="142"/>
                  </a:cubicBezTo>
                  <a:cubicBezTo>
                    <a:pt x="429" y="143"/>
                    <a:pt x="430" y="142"/>
                    <a:pt x="430" y="143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8"/>
                    <a:pt x="430" y="148"/>
                    <a:pt x="430" y="148"/>
                  </a:cubicBezTo>
                  <a:cubicBezTo>
                    <a:pt x="429" y="150"/>
                    <a:pt x="429" y="150"/>
                    <a:pt x="429" y="150"/>
                  </a:cubicBezTo>
                  <a:cubicBezTo>
                    <a:pt x="426" y="149"/>
                    <a:pt x="426" y="149"/>
                    <a:pt x="426" y="149"/>
                  </a:cubicBezTo>
                  <a:cubicBezTo>
                    <a:pt x="426" y="138"/>
                    <a:pt x="426" y="138"/>
                    <a:pt x="426" y="138"/>
                  </a:cubicBezTo>
                  <a:cubicBezTo>
                    <a:pt x="426" y="138"/>
                    <a:pt x="426" y="137"/>
                    <a:pt x="426" y="137"/>
                  </a:cubicBezTo>
                  <a:cubicBezTo>
                    <a:pt x="426" y="137"/>
                    <a:pt x="426" y="137"/>
                    <a:pt x="425" y="137"/>
                  </a:cubicBezTo>
                  <a:cubicBezTo>
                    <a:pt x="426" y="137"/>
                    <a:pt x="426" y="136"/>
                    <a:pt x="426" y="136"/>
                  </a:cubicBezTo>
                  <a:cubicBezTo>
                    <a:pt x="426" y="134"/>
                    <a:pt x="427" y="135"/>
                    <a:pt x="427" y="135"/>
                  </a:cubicBezTo>
                  <a:cubicBezTo>
                    <a:pt x="427" y="134"/>
                    <a:pt x="427" y="134"/>
                    <a:pt x="426" y="134"/>
                  </a:cubicBezTo>
                  <a:cubicBezTo>
                    <a:pt x="426" y="134"/>
                    <a:pt x="426" y="134"/>
                    <a:pt x="426" y="134"/>
                  </a:cubicBezTo>
                  <a:cubicBezTo>
                    <a:pt x="426" y="133"/>
                    <a:pt x="425" y="133"/>
                    <a:pt x="425" y="133"/>
                  </a:cubicBezTo>
                  <a:cubicBezTo>
                    <a:pt x="425" y="133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29"/>
                    <a:pt x="425" y="129"/>
                  </a:cubicBezTo>
                  <a:cubicBezTo>
                    <a:pt x="424" y="129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3"/>
                    <a:pt x="424" y="133"/>
                  </a:cubicBezTo>
                  <a:cubicBezTo>
                    <a:pt x="424" y="133"/>
                    <a:pt x="423" y="133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1" y="133"/>
                    <a:pt x="421" y="133"/>
                    <a:pt x="421" y="133"/>
                  </a:cubicBezTo>
                  <a:cubicBezTo>
                    <a:pt x="417" y="131"/>
                    <a:pt x="417" y="131"/>
                    <a:pt x="417" y="131"/>
                  </a:cubicBezTo>
                  <a:cubicBezTo>
                    <a:pt x="417" y="128"/>
                    <a:pt x="417" y="128"/>
                    <a:pt x="417" y="128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5" y="123"/>
                    <a:pt x="413" y="120"/>
                    <a:pt x="410" y="118"/>
                  </a:cubicBezTo>
                  <a:cubicBezTo>
                    <a:pt x="409" y="117"/>
                    <a:pt x="408" y="117"/>
                    <a:pt x="407" y="116"/>
                  </a:cubicBezTo>
                  <a:cubicBezTo>
                    <a:pt x="407" y="115"/>
                    <a:pt x="405" y="114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3"/>
                    <a:pt x="402" y="113"/>
                    <a:pt x="402" y="113"/>
                  </a:cubicBezTo>
                  <a:cubicBezTo>
                    <a:pt x="401" y="113"/>
                    <a:pt x="401" y="113"/>
                    <a:pt x="401" y="113"/>
                  </a:cubicBezTo>
                  <a:cubicBezTo>
                    <a:pt x="400" y="113"/>
                    <a:pt x="400" y="114"/>
                    <a:pt x="400" y="114"/>
                  </a:cubicBezTo>
                  <a:cubicBezTo>
                    <a:pt x="400" y="114"/>
                    <a:pt x="400" y="114"/>
                    <a:pt x="400" y="114"/>
                  </a:cubicBezTo>
                  <a:cubicBezTo>
                    <a:pt x="398" y="114"/>
                    <a:pt x="397" y="115"/>
                    <a:pt x="396" y="116"/>
                  </a:cubicBezTo>
                  <a:cubicBezTo>
                    <a:pt x="395" y="117"/>
                    <a:pt x="394" y="117"/>
                    <a:pt x="393" y="118"/>
                  </a:cubicBezTo>
                  <a:cubicBezTo>
                    <a:pt x="391" y="119"/>
                    <a:pt x="389" y="122"/>
                    <a:pt x="388" y="125"/>
                  </a:cubicBezTo>
                  <a:cubicBezTo>
                    <a:pt x="388" y="121"/>
                    <a:pt x="388" y="121"/>
                    <a:pt x="388" y="121"/>
                  </a:cubicBezTo>
                  <a:cubicBezTo>
                    <a:pt x="390" y="116"/>
                    <a:pt x="391" y="111"/>
                    <a:pt x="391" y="105"/>
                  </a:cubicBezTo>
                  <a:cubicBezTo>
                    <a:pt x="391" y="87"/>
                    <a:pt x="381" y="71"/>
                    <a:pt x="365" y="64"/>
                  </a:cubicBezTo>
                  <a:cubicBezTo>
                    <a:pt x="365" y="64"/>
                    <a:pt x="366" y="63"/>
                    <a:pt x="366" y="63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5" y="63"/>
                    <a:pt x="366" y="62"/>
                    <a:pt x="366" y="62"/>
                  </a:cubicBezTo>
                  <a:cubicBezTo>
                    <a:pt x="365" y="62"/>
                    <a:pt x="365" y="62"/>
                    <a:pt x="364" y="62"/>
                  </a:cubicBezTo>
                  <a:cubicBezTo>
                    <a:pt x="364" y="61"/>
                    <a:pt x="365" y="61"/>
                    <a:pt x="365" y="60"/>
                  </a:cubicBezTo>
                  <a:cubicBezTo>
                    <a:pt x="364" y="61"/>
                    <a:pt x="363" y="61"/>
                    <a:pt x="363" y="60"/>
                  </a:cubicBezTo>
                  <a:cubicBezTo>
                    <a:pt x="363" y="60"/>
                    <a:pt x="363" y="59"/>
                    <a:pt x="363" y="59"/>
                  </a:cubicBezTo>
                  <a:cubicBezTo>
                    <a:pt x="362" y="59"/>
                    <a:pt x="361" y="59"/>
                    <a:pt x="360" y="59"/>
                  </a:cubicBezTo>
                  <a:cubicBezTo>
                    <a:pt x="361" y="59"/>
                    <a:pt x="360" y="58"/>
                    <a:pt x="360" y="58"/>
                  </a:cubicBezTo>
                  <a:cubicBezTo>
                    <a:pt x="357" y="59"/>
                    <a:pt x="356" y="56"/>
                    <a:pt x="355" y="55"/>
                  </a:cubicBezTo>
                  <a:cubicBezTo>
                    <a:pt x="354" y="54"/>
                    <a:pt x="351" y="51"/>
                    <a:pt x="350" y="51"/>
                  </a:cubicBezTo>
                  <a:cubicBezTo>
                    <a:pt x="350" y="51"/>
                    <a:pt x="350" y="51"/>
                    <a:pt x="350" y="51"/>
                  </a:cubicBezTo>
                  <a:cubicBezTo>
                    <a:pt x="350" y="50"/>
                    <a:pt x="349" y="50"/>
                    <a:pt x="349" y="50"/>
                  </a:cubicBezTo>
                  <a:cubicBezTo>
                    <a:pt x="349" y="49"/>
                    <a:pt x="348" y="48"/>
                    <a:pt x="348" y="48"/>
                  </a:cubicBezTo>
                  <a:cubicBezTo>
                    <a:pt x="348" y="47"/>
                    <a:pt x="347" y="46"/>
                    <a:pt x="346" y="46"/>
                  </a:cubicBezTo>
                  <a:cubicBezTo>
                    <a:pt x="346" y="46"/>
                    <a:pt x="346" y="46"/>
                    <a:pt x="346" y="46"/>
                  </a:cubicBezTo>
                  <a:cubicBezTo>
                    <a:pt x="347" y="46"/>
                    <a:pt x="348" y="45"/>
                    <a:pt x="348" y="44"/>
                  </a:cubicBezTo>
                  <a:cubicBezTo>
                    <a:pt x="348" y="43"/>
                    <a:pt x="347" y="42"/>
                    <a:pt x="346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2"/>
                    <a:pt x="346" y="41"/>
                    <a:pt x="346" y="41"/>
                  </a:cubicBezTo>
                  <a:cubicBezTo>
                    <a:pt x="347" y="41"/>
                    <a:pt x="348" y="40"/>
                    <a:pt x="348" y="39"/>
                  </a:cubicBezTo>
                  <a:cubicBezTo>
                    <a:pt x="348" y="37"/>
                    <a:pt x="346" y="36"/>
                    <a:pt x="346" y="35"/>
                  </a:cubicBezTo>
                  <a:cubicBezTo>
                    <a:pt x="346" y="35"/>
                    <a:pt x="346" y="35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3"/>
                  </a:cubicBezTo>
                  <a:cubicBezTo>
                    <a:pt x="347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7" y="32"/>
                    <a:pt x="347" y="31"/>
                    <a:pt x="347" y="31"/>
                  </a:cubicBezTo>
                  <a:cubicBezTo>
                    <a:pt x="347" y="30"/>
                    <a:pt x="347" y="29"/>
                    <a:pt x="346" y="29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6" y="29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7" y="26"/>
                    <a:pt x="348" y="25"/>
                    <a:pt x="348" y="24"/>
                  </a:cubicBezTo>
                  <a:cubicBezTo>
                    <a:pt x="348" y="24"/>
                    <a:pt x="348" y="24"/>
                    <a:pt x="348" y="23"/>
                  </a:cubicBezTo>
                  <a:cubicBezTo>
                    <a:pt x="348" y="25"/>
                    <a:pt x="347" y="25"/>
                    <a:pt x="346" y="26"/>
                  </a:cubicBezTo>
                  <a:cubicBezTo>
                    <a:pt x="346" y="26"/>
                    <a:pt x="346" y="26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4"/>
                    <a:pt x="346" y="24"/>
                  </a:cubicBezTo>
                  <a:cubicBezTo>
                    <a:pt x="346" y="24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2"/>
                    <a:pt x="346" y="22"/>
                  </a:cubicBezTo>
                  <a:cubicBezTo>
                    <a:pt x="346" y="22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1"/>
                    <a:pt x="346" y="21"/>
                  </a:cubicBezTo>
                  <a:cubicBezTo>
                    <a:pt x="346" y="21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2"/>
                    <a:pt x="345" y="22"/>
                  </a:cubicBezTo>
                  <a:cubicBezTo>
                    <a:pt x="345" y="22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4"/>
                  </a:cubicBezTo>
                  <a:cubicBezTo>
                    <a:pt x="345" y="24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4" y="25"/>
                    <a:pt x="343" y="25"/>
                    <a:pt x="343" y="23"/>
                  </a:cubicBezTo>
                  <a:cubicBezTo>
                    <a:pt x="343" y="23"/>
                    <a:pt x="343" y="24"/>
                    <a:pt x="343" y="24"/>
                  </a:cubicBezTo>
                  <a:cubicBezTo>
                    <a:pt x="343" y="25"/>
                    <a:pt x="344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6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9"/>
                    <a:pt x="345" y="29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44" y="29"/>
                    <a:pt x="344" y="30"/>
                    <a:pt x="344" y="31"/>
                  </a:cubicBezTo>
                  <a:cubicBezTo>
                    <a:pt x="344" y="31"/>
                    <a:pt x="344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36"/>
                    <a:pt x="343" y="37"/>
                    <a:pt x="343" y="39"/>
                  </a:cubicBezTo>
                  <a:cubicBezTo>
                    <a:pt x="343" y="40"/>
                    <a:pt x="344" y="41"/>
                    <a:pt x="345" y="41"/>
                  </a:cubicBezTo>
                  <a:cubicBezTo>
                    <a:pt x="345" y="41"/>
                    <a:pt x="345" y="41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2"/>
                    <a:pt x="343" y="43"/>
                    <a:pt x="343" y="44"/>
                  </a:cubicBezTo>
                  <a:cubicBezTo>
                    <a:pt x="343" y="45"/>
                    <a:pt x="344" y="46"/>
                    <a:pt x="345" y="46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4" y="46"/>
                    <a:pt x="343" y="47"/>
                    <a:pt x="343" y="48"/>
                  </a:cubicBezTo>
                  <a:cubicBezTo>
                    <a:pt x="343" y="48"/>
                    <a:pt x="342" y="49"/>
                    <a:pt x="342" y="50"/>
                  </a:cubicBezTo>
                  <a:cubicBezTo>
                    <a:pt x="341" y="50"/>
                    <a:pt x="341" y="50"/>
                    <a:pt x="341" y="51"/>
                  </a:cubicBezTo>
                  <a:cubicBezTo>
                    <a:pt x="341" y="51"/>
                    <a:pt x="341" y="51"/>
                    <a:pt x="341" y="51"/>
                  </a:cubicBezTo>
                  <a:cubicBezTo>
                    <a:pt x="340" y="52"/>
                    <a:pt x="338" y="54"/>
                    <a:pt x="337" y="55"/>
                  </a:cubicBezTo>
                  <a:cubicBezTo>
                    <a:pt x="336" y="56"/>
                    <a:pt x="334" y="58"/>
                    <a:pt x="332" y="58"/>
                  </a:cubicBezTo>
                  <a:cubicBezTo>
                    <a:pt x="331" y="58"/>
                    <a:pt x="331" y="59"/>
                    <a:pt x="331" y="59"/>
                  </a:cubicBezTo>
                  <a:cubicBezTo>
                    <a:pt x="330" y="59"/>
                    <a:pt x="329" y="59"/>
                    <a:pt x="329" y="59"/>
                  </a:cubicBezTo>
                  <a:cubicBezTo>
                    <a:pt x="328" y="59"/>
                    <a:pt x="329" y="60"/>
                    <a:pt x="329" y="60"/>
                  </a:cubicBezTo>
                  <a:cubicBezTo>
                    <a:pt x="328" y="60"/>
                    <a:pt x="327" y="60"/>
                    <a:pt x="327" y="60"/>
                  </a:cubicBezTo>
                  <a:cubicBezTo>
                    <a:pt x="327" y="61"/>
                    <a:pt x="327" y="61"/>
                    <a:pt x="327" y="61"/>
                  </a:cubicBezTo>
                  <a:cubicBezTo>
                    <a:pt x="327" y="62"/>
                    <a:pt x="326" y="62"/>
                    <a:pt x="326" y="61"/>
                  </a:cubicBezTo>
                  <a:cubicBezTo>
                    <a:pt x="326" y="62"/>
                    <a:pt x="326" y="63"/>
                    <a:pt x="327" y="63"/>
                  </a:cubicBezTo>
                  <a:cubicBezTo>
                    <a:pt x="326" y="63"/>
                    <a:pt x="326" y="63"/>
                    <a:pt x="326" y="63"/>
                  </a:cubicBezTo>
                  <a:cubicBezTo>
                    <a:pt x="326" y="63"/>
                    <a:pt x="326" y="63"/>
                    <a:pt x="326" y="64"/>
                  </a:cubicBezTo>
                  <a:cubicBezTo>
                    <a:pt x="319" y="67"/>
                    <a:pt x="312" y="73"/>
                    <a:pt x="308" y="80"/>
                  </a:cubicBezTo>
                  <a:cubicBezTo>
                    <a:pt x="303" y="87"/>
                    <a:pt x="300" y="95"/>
                    <a:pt x="300" y="105"/>
                  </a:cubicBezTo>
                  <a:cubicBezTo>
                    <a:pt x="300" y="108"/>
                    <a:pt x="300" y="110"/>
                    <a:pt x="301" y="113"/>
                  </a:cubicBezTo>
                  <a:cubicBezTo>
                    <a:pt x="301" y="124"/>
                    <a:pt x="301" y="124"/>
                    <a:pt x="301" y="124"/>
                  </a:cubicBezTo>
                  <a:cubicBezTo>
                    <a:pt x="300" y="122"/>
                    <a:pt x="298" y="119"/>
                    <a:pt x="296" y="118"/>
                  </a:cubicBezTo>
                  <a:cubicBezTo>
                    <a:pt x="295" y="117"/>
                    <a:pt x="294" y="116"/>
                    <a:pt x="292" y="116"/>
                  </a:cubicBezTo>
                  <a:cubicBezTo>
                    <a:pt x="292" y="115"/>
                    <a:pt x="290" y="114"/>
                    <a:pt x="288" y="114"/>
                  </a:cubicBezTo>
                  <a:cubicBezTo>
                    <a:pt x="288" y="114"/>
                    <a:pt x="288" y="114"/>
                    <a:pt x="288" y="114"/>
                  </a:cubicBezTo>
                  <a:cubicBezTo>
                    <a:pt x="288" y="113"/>
                    <a:pt x="288" y="112"/>
                    <a:pt x="287" y="112"/>
                  </a:cubicBezTo>
                  <a:cubicBezTo>
                    <a:pt x="287" y="112"/>
                    <a:pt x="286" y="112"/>
                    <a:pt x="286" y="113"/>
                  </a:cubicBezTo>
                  <a:cubicBezTo>
                    <a:pt x="286" y="113"/>
                    <a:pt x="286" y="113"/>
                    <a:pt x="286" y="114"/>
                  </a:cubicBezTo>
                  <a:cubicBezTo>
                    <a:pt x="286" y="114"/>
                    <a:pt x="286" y="114"/>
                    <a:pt x="286" y="114"/>
                  </a:cubicBezTo>
                  <a:cubicBezTo>
                    <a:pt x="284" y="114"/>
                    <a:pt x="282" y="115"/>
                    <a:pt x="282" y="116"/>
                  </a:cubicBezTo>
                  <a:cubicBezTo>
                    <a:pt x="281" y="116"/>
                    <a:pt x="280" y="117"/>
                    <a:pt x="279" y="117"/>
                  </a:cubicBezTo>
                  <a:cubicBezTo>
                    <a:pt x="276" y="119"/>
                    <a:pt x="273" y="123"/>
                    <a:pt x="273" y="127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6" y="134"/>
                    <a:pt x="266" y="134"/>
                    <a:pt x="265" y="134"/>
                  </a:cubicBezTo>
                  <a:cubicBezTo>
                    <a:pt x="265" y="134"/>
                    <a:pt x="265" y="134"/>
                    <a:pt x="265" y="133"/>
                  </a:cubicBezTo>
                  <a:cubicBezTo>
                    <a:pt x="265" y="133"/>
                    <a:pt x="265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5" y="131"/>
                    <a:pt x="265" y="131"/>
                  </a:cubicBezTo>
                  <a:cubicBezTo>
                    <a:pt x="265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29"/>
                    <a:pt x="264" y="129"/>
                    <a:pt x="264" y="129"/>
                  </a:cubicBezTo>
                  <a:cubicBezTo>
                    <a:pt x="264" y="129"/>
                    <a:pt x="264" y="128"/>
                    <a:pt x="264" y="128"/>
                  </a:cubicBezTo>
                  <a:cubicBezTo>
                    <a:pt x="264" y="128"/>
                    <a:pt x="264" y="129"/>
                    <a:pt x="264" y="129"/>
                  </a:cubicBezTo>
                  <a:cubicBezTo>
                    <a:pt x="264" y="129"/>
                    <a:pt x="264" y="129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3" y="132"/>
                    <a:pt x="263" y="133"/>
                    <a:pt x="263" y="133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2" y="134"/>
                    <a:pt x="262" y="134"/>
                    <a:pt x="262" y="134"/>
                  </a:cubicBezTo>
                  <a:cubicBezTo>
                    <a:pt x="262" y="135"/>
                    <a:pt x="263" y="134"/>
                    <a:pt x="263" y="135"/>
                  </a:cubicBezTo>
                  <a:cubicBezTo>
                    <a:pt x="263" y="136"/>
                    <a:pt x="263" y="136"/>
                    <a:pt x="263" y="136"/>
                  </a:cubicBezTo>
                  <a:cubicBezTo>
                    <a:pt x="263" y="136"/>
                    <a:pt x="263" y="137"/>
                    <a:pt x="263" y="137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49"/>
                    <a:pt x="263" y="149"/>
                    <a:pt x="263" y="149"/>
                  </a:cubicBezTo>
                  <a:cubicBezTo>
                    <a:pt x="260" y="149"/>
                    <a:pt x="260" y="149"/>
                    <a:pt x="260" y="149"/>
                  </a:cubicBezTo>
                  <a:cubicBezTo>
                    <a:pt x="259" y="148"/>
                    <a:pt x="259" y="148"/>
                    <a:pt x="259" y="148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1"/>
                    <a:pt x="260" y="142"/>
                    <a:pt x="260" y="142"/>
                  </a:cubicBezTo>
                  <a:cubicBezTo>
                    <a:pt x="260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7"/>
                    <a:pt x="258" y="137"/>
                  </a:cubicBezTo>
                  <a:cubicBezTo>
                    <a:pt x="258" y="137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7" y="139"/>
                    <a:pt x="257" y="139"/>
                  </a:cubicBezTo>
                  <a:cubicBezTo>
                    <a:pt x="257" y="139"/>
                    <a:pt x="258" y="139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40"/>
                    <a:pt x="257" y="141"/>
                    <a:pt x="257" y="141"/>
                  </a:cubicBezTo>
                  <a:cubicBezTo>
                    <a:pt x="257" y="141"/>
                    <a:pt x="257" y="141"/>
                    <a:pt x="257" y="141"/>
                  </a:cubicBezTo>
                  <a:cubicBezTo>
                    <a:pt x="256" y="141"/>
                    <a:pt x="256" y="141"/>
                    <a:pt x="256" y="142"/>
                  </a:cubicBezTo>
                  <a:cubicBezTo>
                    <a:pt x="256" y="142"/>
                    <a:pt x="257" y="141"/>
                    <a:pt x="257" y="143"/>
                  </a:cubicBezTo>
                  <a:cubicBezTo>
                    <a:pt x="257" y="143"/>
                    <a:pt x="257" y="143"/>
                    <a:pt x="257" y="143"/>
                  </a:cubicBezTo>
                  <a:cubicBezTo>
                    <a:pt x="257" y="143"/>
                    <a:pt x="257" y="143"/>
                    <a:pt x="257" y="144"/>
                  </a:cubicBezTo>
                  <a:cubicBezTo>
                    <a:pt x="257" y="144"/>
                    <a:pt x="257" y="144"/>
                    <a:pt x="257" y="144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0"/>
                    <a:pt x="248" y="130"/>
                  </a:cubicBezTo>
                  <a:cubicBezTo>
                    <a:pt x="249" y="130"/>
                    <a:pt x="249" y="130"/>
                    <a:pt x="249" y="129"/>
                  </a:cubicBezTo>
                  <a:cubicBezTo>
                    <a:pt x="249" y="128"/>
                    <a:pt x="250" y="129"/>
                    <a:pt x="250" y="128"/>
                  </a:cubicBezTo>
                  <a:cubicBezTo>
                    <a:pt x="250" y="128"/>
                    <a:pt x="250" y="128"/>
                    <a:pt x="249" y="128"/>
                  </a:cubicBezTo>
                  <a:cubicBezTo>
                    <a:pt x="249" y="128"/>
                    <a:pt x="249" y="127"/>
                    <a:pt x="249" y="127"/>
                  </a:cubicBezTo>
                  <a:cubicBezTo>
                    <a:pt x="249" y="127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3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48" y="123"/>
                    <a:pt x="248" y="122"/>
                    <a:pt x="248" y="122"/>
                  </a:cubicBezTo>
                  <a:cubicBezTo>
                    <a:pt x="247" y="122"/>
                    <a:pt x="247" y="123"/>
                    <a:pt x="247" y="123"/>
                  </a:cubicBezTo>
                  <a:cubicBezTo>
                    <a:pt x="247" y="123"/>
                    <a:pt x="247" y="123"/>
                    <a:pt x="247" y="123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6" y="127"/>
                    <a:pt x="246" y="127"/>
                  </a:cubicBezTo>
                  <a:cubicBezTo>
                    <a:pt x="246" y="127"/>
                    <a:pt x="246" y="128"/>
                    <a:pt x="246" y="128"/>
                  </a:cubicBezTo>
                  <a:cubicBezTo>
                    <a:pt x="245" y="128"/>
                    <a:pt x="245" y="128"/>
                    <a:pt x="245" y="128"/>
                  </a:cubicBezTo>
                  <a:cubicBezTo>
                    <a:pt x="245" y="129"/>
                    <a:pt x="246" y="128"/>
                    <a:pt x="246" y="129"/>
                  </a:cubicBezTo>
                  <a:cubicBezTo>
                    <a:pt x="246" y="130"/>
                    <a:pt x="246" y="130"/>
                    <a:pt x="247" y="130"/>
                  </a:cubicBezTo>
                  <a:cubicBezTo>
                    <a:pt x="246" y="130"/>
                    <a:pt x="246" y="130"/>
                    <a:pt x="246" y="13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46" y="152"/>
                    <a:pt x="246" y="152"/>
                    <a:pt x="246" y="152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0"/>
                    <a:pt x="243" y="140"/>
                  </a:cubicBezTo>
                  <a:cubicBezTo>
                    <a:pt x="243" y="138"/>
                    <a:pt x="244" y="139"/>
                    <a:pt x="244" y="139"/>
                  </a:cubicBezTo>
                  <a:cubicBezTo>
                    <a:pt x="244" y="138"/>
                    <a:pt x="244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7"/>
                    <a:pt x="243" y="137"/>
                    <a:pt x="242" y="137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3"/>
                    <a:pt x="242" y="133"/>
                  </a:cubicBezTo>
                  <a:cubicBezTo>
                    <a:pt x="242" y="133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1" y="135"/>
                    <a:pt x="241" y="135"/>
                  </a:cubicBezTo>
                  <a:cubicBezTo>
                    <a:pt x="241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1" y="135"/>
                    <a:pt x="241" y="136"/>
                  </a:cubicBezTo>
                  <a:cubicBezTo>
                    <a:pt x="241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7"/>
                  </a:cubicBezTo>
                  <a:cubicBezTo>
                    <a:pt x="241" y="137"/>
                    <a:pt x="240" y="137"/>
                    <a:pt x="240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8"/>
                    <a:pt x="239" y="138"/>
                    <a:pt x="239" y="139"/>
                  </a:cubicBezTo>
                  <a:cubicBezTo>
                    <a:pt x="239" y="139"/>
                    <a:pt x="240" y="138"/>
                    <a:pt x="241" y="140"/>
                  </a:cubicBezTo>
                  <a:cubicBezTo>
                    <a:pt x="241" y="140"/>
                    <a:pt x="241" y="141"/>
                    <a:pt x="241" y="141"/>
                  </a:cubicBezTo>
                  <a:cubicBezTo>
                    <a:pt x="241" y="141"/>
                    <a:pt x="240" y="141"/>
                    <a:pt x="240" y="141"/>
                  </a:cubicBezTo>
                  <a:cubicBezTo>
                    <a:pt x="240" y="141"/>
                    <a:pt x="241" y="141"/>
                    <a:pt x="241" y="142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0" y="230"/>
                    <a:pt x="240" y="230"/>
                    <a:pt x="240" y="230"/>
                  </a:cubicBezTo>
                  <a:cubicBezTo>
                    <a:pt x="230" y="230"/>
                    <a:pt x="230" y="230"/>
                    <a:pt x="230" y="230"/>
                  </a:cubicBezTo>
                  <a:cubicBezTo>
                    <a:pt x="230" y="215"/>
                    <a:pt x="230" y="215"/>
                    <a:pt x="230" y="215"/>
                  </a:cubicBezTo>
                  <a:cubicBezTo>
                    <a:pt x="233" y="213"/>
                    <a:pt x="233" y="213"/>
                    <a:pt x="233" y="213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2" y="210"/>
                    <a:pt x="231" y="210"/>
                    <a:pt x="230" y="209"/>
                  </a:cubicBezTo>
                  <a:cubicBezTo>
                    <a:pt x="229" y="187"/>
                    <a:pt x="229" y="187"/>
                    <a:pt x="229" y="187"/>
                  </a:cubicBezTo>
                  <a:cubicBezTo>
                    <a:pt x="232" y="186"/>
                    <a:pt x="232" y="186"/>
                    <a:pt x="232" y="186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1" y="183"/>
                    <a:pt x="231" y="182"/>
                    <a:pt x="229" y="182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2"/>
                    <a:pt x="230" y="152"/>
                    <a:pt x="229" y="151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32" y="143"/>
                    <a:pt x="232" y="143"/>
                    <a:pt x="232" y="143"/>
                  </a:cubicBezTo>
                  <a:cubicBezTo>
                    <a:pt x="229" y="142"/>
                    <a:pt x="229" y="142"/>
                    <a:pt x="229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8" y="141"/>
                    <a:pt x="228" y="141"/>
                    <a:pt x="228" y="141"/>
                  </a:cubicBezTo>
                  <a:cubicBezTo>
                    <a:pt x="228" y="140"/>
                    <a:pt x="228" y="140"/>
                    <a:pt x="228" y="139"/>
                  </a:cubicBezTo>
                  <a:cubicBezTo>
                    <a:pt x="228" y="139"/>
                    <a:pt x="227" y="138"/>
                    <a:pt x="227" y="137"/>
                  </a:cubicBezTo>
                  <a:cubicBezTo>
                    <a:pt x="226" y="137"/>
                    <a:pt x="226" y="137"/>
                    <a:pt x="225" y="136"/>
                  </a:cubicBezTo>
                  <a:cubicBezTo>
                    <a:pt x="225" y="136"/>
                    <a:pt x="225" y="136"/>
                    <a:pt x="224" y="136"/>
                  </a:cubicBezTo>
                  <a:cubicBezTo>
                    <a:pt x="224" y="136"/>
                    <a:pt x="224" y="136"/>
                    <a:pt x="224" y="136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3" y="135"/>
                    <a:pt x="223" y="135"/>
                    <a:pt x="223" y="136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8"/>
                    <a:pt x="219" y="139"/>
                    <a:pt x="219" y="141"/>
                  </a:cubicBezTo>
                  <a:cubicBezTo>
                    <a:pt x="218" y="141"/>
                    <a:pt x="218" y="141"/>
                    <a:pt x="218" y="141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5" y="143"/>
                    <a:pt x="215" y="143"/>
                    <a:pt x="215" y="143"/>
                  </a:cubicBezTo>
                  <a:cubicBezTo>
                    <a:pt x="217" y="145"/>
                    <a:pt x="217" y="145"/>
                    <a:pt x="217" y="145"/>
                  </a:cubicBezTo>
                  <a:cubicBezTo>
                    <a:pt x="219" y="145"/>
                    <a:pt x="219" y="145"/>
                    <a:pt x="219" y="145"/>
                  </a:cubicBezTo>
                  <a:cubicBezTo>
                    <a:pt x="218" y="151"/>
                    <a:pt x="218" y="151"/>
                    <a:pt x="218" y="151"/>
                  </a:cubicBezTo>
                  <a:cubicBezTo>
                    <a:pt x="217" y="152"/>
                    <a:pt x="216" y="153"/>
                    <a:pt x="216" y="153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8" y="157"/>
                    <a:pt x="218" y="157"/>
                    <a:pt x="218" y="157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7" y="180"/>
                    <a:pt x="217" y="180"/>
                    <a:pt x="217" y="180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6" y="182"/>
                    <a:pt x="216" y="183"/>
                    <a:pt x="215" y="183"/>
                  </a:cubicBezTo>
                  <a:cubicBezTo>
                    <a:pt x="215" y="183"/>
                    <a:pt x="215" y="184"/>
                    <a:pt x="215" y="184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15" y="210"/>
                    <a:pt x="214" y="211"/>
                    <a:pt x="214" y="211"/>
                  </a:cubicBezTo>
                  <a:cubicBezTo>
                    <a:pt x="214" y="213"/>
                    <a:pt x="214" y="213"/>
                    <a:pt x="214" y="213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29"/>
                    <a:pt x="216" y="229"/>
                    <a:pt x="216" y="229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159" y="229"/>
                    <a:pt x="159" y="229"/>
                    <a:pt x="159" y="229"/>
                  </a:cubicBezTo>
                  <a:cubicBezTo>
                    <a:pt x="158" y="191"/>
                    <a:pt x="158" y="191"/>
                    <a:pt x="158" y="191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2" y="184"/>
                    <a:pt x="161" y="183"/>
                    <a:pt x="158" y="182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61" y="140"/>
                    <a:pt x="161" y="140"/>
                  </a:cubicBezTo>
                  <a:cubicBezTo>
                    <a:pt x="161" y="139"/>
                    <a:pt x="160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60" y="129"/>
                    <a:pt x="160" y="129"/>
                    <a:pt x="161" y="128"/>
                  </a:cubicBezTo>
                  <a:cubicBezTo>
                    <a:pt x="162" y="127"/>
                    <a:pt x="162" y="125"/>
                    <a:pt x="161" y="124"/>
                  </a:cubicBezTo>
                  <a:cubicBezTo>
                    <a:pt x="161" y="124"/>
                    <a:pt x="161" y="124"/>
                    <a:pt x="161" y="124"/>
                  </a:cubicBezTo>
                  <a:cubicBezTo>
                    <a:pt x="160" y="123"/>
                    <a:pt x="160" y="123"/>
                    <a:pt x="160" y="123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5"/>
                    <a:pt x="164" y="95"/>
                    <a:pt x="164" y="95"/>
                  </a:cubicBezTo>
                  <a:cubicBezTo>
                    <a:pt x="165" y="95"/>
                    <a:pt x="166" y="95"/>
                    <a:pt x="166" y="94"/>
                  </a:cubicBezTo>
                  <a:cubicBezTo>
                    <a:pt x="168" y="93"/>
                    <a:pt x="168" y="91"/>
                    <a:pt x="167" y="90"/>
                  </a:cubicBezTo>
                  <a:cubicBezTo>
                    <a:pt x="166" y="89"/>
                    <a:pt x="166" y="89"/>
                    <a:pt x="165" y="88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61"/>
                    <a:pt x="171" y="61"/>
                    <a:pt x="172" y="61"/>
                  </a:cubicBezTo>
                  <a:cubicBezTo>
                    <a:pt x="173" y="60"/>
                    <a:pt x="173" y="58"/>
                    <a:pt x="172" y="57"/>
                  </a:cubicBezTo>
                  <a:cubicBezTo>
                    <a:pt x="172" y="56"/>
                    <a:pt x="171" y="56"/>
                    <a:pt x="171" y="55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68" y="53"/>
                    <a:pt x="167" y="51"/>
                    <a:pt x="165" y="50"/>
                  </a:cubicBezTo>
                  <a:cubicBezTo>
                    <a:pt x="164" y="48"/>
                    <a:pt x="163" y="47"/>
                    <a:pt x="162" y="46"/>
                  </a:cubicBezTo>
                  <a:cubicBezTo>
                    <a:pt x="161" y="46"/>
                    <a:pt x="161" y="46"/>
                    <a:pt x="161" y="46"/>
                  </a:cubicBezTo>
                  <a:cubicBezTo>
                    <a:pt x="162" y="45"/>
                    <a:pt x="162" y="44"/>
                    <a:pt x="162" y="43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4"/>
                    <a:pt x="164" y="32"/>
                    <a:pt x="164" y="29"/>
                  </a:cubicBezTo>
                  <a:cubicBezTo>
                    <a:pt x="164" y="28"/>
                    <a:pt x="163" y="27"/>
                    <a:pt x="163" y="26"/>
                  </a:cubicBezTo>
                  <a:cubicBezTo>
                    <a:pt x="162" y="23"/>
                    <a:pt x="160" y="20"/>
                    <a:pt x="158" y="17"/>
                  </a:cubicBezTo>
                  <a:cubicBezTo>
                    <a:pt x="156" y="15"/>
                    <a:pt x="154" y="13"/>
                    <a:pt x="152" y="12"/>
                  </a:cubicBezTo>
                  <a:cubicBezTo>
                    <a:pt x="149" y="9"/>
                    <a:pt x="146" y="8"/>
                    <a:pt x="142" y="6"/>
                  </a:cubicBezTo>
                  <a:cubicBezTo>
                    <a:pt x="140" y="5"/>
                    <a:pt x="138" y="5"/>
                    <a:pt x="135" y="4"/>
                  </a:cubicBezTo>
                  <a:cubicBezTo>
                    <a:pt x="117" y="0"/>
                    <a:pt x="99" y="8"/>
                    <a:pt x="96" y="21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9"/>
                    <a:pt x="94" y="30"/>
                    <a:pt x="95" y="32"/>
                  </a:cubicBezTo>
                  <a:cubicBezTo>
                    <a:pt x="90" y="33"/>
                    <a:pt x="87" y="34"/>
                    <a:pt x="84" y="35"/>
                  </a:cubicBezTo>
                  <a:cubicBezTo>
                    <a:pt x="83" y="35"/>
                    <a:pt x="82" y="35"/>
                    <a:pt x="80" y="35"/>
                  </a:cubicBezTo>
                  <a:cubicBezTo>
                    <a:pt x="79" y="36"/>
                    <a:pt x="78" y="37"/>
                    <a:pt x="78" y="39"/>
                  </a:cubicBezTo>
                  <a:cubicBezTo>
                    <a:pt x="79" y="40"/>
                    <a:pt x="79" y="41"/>
                    <a:pt x="80" y="41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7"/>
                    <a:pt x="71" y="68"/>
                    <a:pt x="71" y="68"/>
                  </a:cubicBezTo>
                  <a:cubicBezTo>
                    <a:pt x="69" y="68"/>
                    <a:pt x="68" y="70"/>
                    <a:pt x="69" y="71"/>
                  </a:cubicBezTo>
                  <a:cubicBezTo>
                    <a:pt x="69" y="72"/>
                    <a:pt x="70" y="73"/>
                    <a:pt x="70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1" y="101"/>
                    <a:pt x="61" y="101"/>
                  </a:cubicBezTo>
                  <a:cubicBezTo>
                    <a:pt x="59" y="101"/>
                    <a:pt x="58" y="103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6"/>
                    <a:pt x="60" y="106"/>
                  </a:cubicBezTo>
                  <a:cubicBezTo>
                    <a:pt x="60" y="106"/>
                    <a:pt x="60" y="106"/>
                    <a:pt x="61" y="107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1" y="136"/>
                    <a:pt x="51" y="136"/>
                    <a:pt x="50" y="136"/>
                  </a:cubicBezTo>
                  <a:cubicBezTo>
                    <a:pt x="49" y="136"/>
                    <a:pt x="48" y="138"/>
                    <a:pt x="48" y="139"/>
                  </a:cubicBezTo>
                  <a:cubicBezTo>
                    <a:pt x="48" y="140"/>
                    <a:pt x="48" y="140"/>
                    <a:pt x="49" y="141"/>
                  </a:cubicBezTo>
                  <a:cubicBezTo>
                    <a:pt x="49" y="141"/>
                    <a:pt x="50" y="142"/>
                    <a:pt x="50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0" y="143"/>
                    <a:pt x="50" y="143"/>
                    <a:pt x="50" y="143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6" y="156"/>
                    <a:pt x="46" y="156"/>
                    <a:pt x="46" y="156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39" y="175"/>
                    <a:pt x="39" y="175"/>
                  </a:cubicBezTo>
                  <a:cubicBezTo>
                    <a:pt x="37" y="175"/>
                    <a:pt x="36" y="177"/>
                    <a:pt x="36" y="178"/>
                  </a:cubicBezTo>
                  <a:cubicBezTo>
                    <a:pt x="36" y="179"/>
                    <a:pt x="36" y="179"/>
                    <a:pt x="37" y="180"/>
                  </a:cubicBezTo>
                  <a:cubicBezTo>
                    <a:pt x="37" y="180"/>
                    <a:pt x="38" y="181"/>
                    <a:pt x="38" y="181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6" y="216"/>
                    <a:pt x="25" y="218"/>
                    <a:pt x="25" y="219"/>
                  </a:cubicBezTo>
                  <a:cubicBezTo>
                    <a:pt x="25" y="220"/>
                    <a:pt x="25" y="221"/>
                    <a:pt x="26" y="222"/>
                  </a:cubicBezTo>
                  <a:cubicBezTo>
                    <a:pt x="26" y="222"/>
                    <a:pt x="26" y="222"/>
                    <a:pt x="26" y="222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3" y="234"/>
                    <a:pt x="23" y="234"/>
                    <a:pt x="23" y="234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17" y="253"/>
                    <a:pt x="17" y="253"/>
                    <a:pt x="17" y="253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4" y="260"/>
                    <a:pt x="13" y="260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3"/>
                    <a:pt x="13" y="264"/>
                    <a:pt x="14" y="264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3"/>
                    <a:pt x="9" y="283"/>
                    <a:pt x="8" y="284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5" y="297"/>
                    <a:pt x="5" y="297"/>
                    <a:pt x="5" y="297"/>
                  </a:cubicBezTo>
                  <a:cubicBezTo>
                    <a:pt x="4" y="304"/>
                    <a:pt x="4" y="304"/>
                    <a:pt x="4" y="304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2" y="319"/>
                    <a:pt x="4" y="319"/>
                    <a:pt x="6" y="319"/>
                  </a:cubicBezTo>
                  <a:close/>
                  <a:moveTo>
                    <a:pt x="670" y="314"/>
                  </a:moveTo>
                  <a:cubicBezTo>
                    <a:pt x="668" y="314"/>
                    <a:pt x="668" y="314"/>
                    <a:pt x="668" y="314"/>
                  </a:cubicBezTo>
                  <a:cubicBezTo>
                    <a:pt x="645" y="314"/>
                    <a:pt x="645" y="314"/>
                    <a:pt x="645" y="314"/>
                  </a:cubicBezTo>
                  <a:cubicBezTo>
                    <a:pt x="638" y="314"/>
                    <a:pt x="632" y="308"/>
                    <a:pt x="631" y="301"/>
                  </a:cubicBezTo>
                  <a:cubicBezTo>
                    <a:pt x="631" y="282"/>
                    <a:pt x="631" y="282"/>
                    <a:pt x="631" y="282"/>
                  </a:cubicBezTo>
                  <a:cubicBezTo>
                    <a:pt x="631" y="275"/>
                    <a:pt x="637" y="269"/>
                    <a:pt x="644" y="269"/>
                  </a:cubicBezTo>
                  <a:cubicBezTo>
                    <a:pt x="647" y="269"/>
                    <a:pt x="647" y="269"/>
                    <a:pt x="647" y="269"/>
                  </a:cubicBezTo>
                  <a:cubicBezTo>
                    <a:pt x="669" y="268"/>
                    <a:pt x="669" y="268"/>
                    <a:pt x="669" y="268"/>
                  </a:cubicBezTo>
                  <a:cubicBezTo>
                    <a:pt x="677" y="268"/>
                    <a:pt x="683" y="274"/>
                    <a:pt x="683" y="281"/>
                  </a:cubicBezTo>
                  <a:cubicBezTo>
                    <a:pt x="683" y="300"/>
                    <a:pt x="683" y="300"/>
                    <a:pt x="683" y="300"/>
                  </a:cubicBezTo>
                  <a:cubicBezTo>
                    <a:pt x="683" y="307"/>
                    <a:pt x="678" y="313"/>
                    <a:pt x="670" y="314"/>
                  </a:cubicBezTo>
                  <a:close/>
                  <a:moveTo>
                    <a:pt x="739" y="312"/>
                  </a:moveTo>
                  <a:cubicBezTo>
                    <a:pt x="737" y="313"/>
                    <a:pt x="737" y="313"/>
                    <a:pt x="737" y="313"/>
                  </a:cubicBezTo>
                  <a:cubicBezTo>
                    <a:pt x="714" y="313"/>
                    <a:pt x="714" y="313"/>
                    <a:pt x="714" y="313"/>
                  </a:cubicBezTo>
                  <a:cubicBezTo>
                    <a:pt x="707" y="313"/>
                    <a:pt x="701" y="307"/>
                    <a:pt x="701" y="300"/>
                  </a:cubicBezTo>
                  <a:cubicBezTo>
                    <a:pt x="700" y="281"/>
                    <a:pt x="700" y="281"/>
                    <a:pt x="700" y="281"/>
                  </a:cubicBezTo>
                  <a:cubicBezTo>
                    <a:pt x="700" y="274"/>
                    <a:pt x="706" y="268"/>
                    <a:pt x="714" y="268"/>
                  </a:cubicBezTo>
                  <a:cubicBezTo>
                    <a:pt x="716" y="268"/>
                    <a:pt x="716" y="268"/>
                    <a:pt x="716" y="268"/>
                  </a:cubicBezTo>
                  <a:cubicBezTo>
                    <a:pt x="739" y="267"/>
                    <a:pt x="739" y="267"/>
                    <a:pt x="739" y="267"/>
                  </a:cubicBezTo>
                  <a:cubicBezTo>
                    <a:pt x="746" y="267"/>
                    <a:pt x="752" y="273"/>
                    <a:pt x="752" y="280"/>
                  </a:cubicBezTo>
                  <a:cubicBezTo>
                    <a:pt x="753" y="299"/>
                    <a:pt x="753" y="299"/>
                    <a:pt x="753" y="299"/>
                  </a:cubicBezTo>
                  <a:cubicBezTo>
                    <a:pt x="753" y="306"/>
                    <a:pt x="747" y="312"/>
                    <a:pt x="739" y="312"/>
                  </a:cubicBezTo>
                  <a:close/>
                  <a:moveTo>
                    <a:pt x="809" y="311"/>
                  </a:moveTo>
                  <a:cubicBezTo>
                    <a:pt x="783" y="312"/>
                    <a:pt x="783" y="312"/>
                    <a:pt x="783" y="312"/>
                  </a:cubicBezTo>
                  <a:cubicBezTo>
                    <a:pt x="776" y="312"/>
                    <a:pt x="770" y="306"/>
                    <a:pt x="770" y="299"/>
                  </a:cubicBezTo>
                  <a:cubicBezTo>
                    <a:pt x="770" y="280"/>
                    <a:pt x="770" y="280"/>
                    <a:pt x="770" y="280"/>
                  </a:cubicBezTo>
                  <a:cubicBezTo>
                    <a:pt x="769" y="273"/>
                    <a:pt x="775" y="267"/>
                    <a:pt x="783" y="267"/>
                  </a:cubicBezTo>
                  <a:cubicBezTo>
                    <a:pt x="808" y="266"/>
                    <a:pt x="808" y="266"/>
                    <a:pt x="808" y="266"/>
                  </a:cubicBezTo>
                  <a:cubicBezTo>
                    <a:pt x="810" y="266"/>
                    <a:pt x="812" y="267"/>
                    <a:pt x="814" y="268"/>
                  </a:cubicBezTo>
                  <a:cubicBezTo>
                    <a:pt x="819" y="270"/>
                    <a:pt x="821" y="274"/>
                    <a:pt x="821" y="279"/>
                  </a:cubicBezTo>
                  <a:cubicBezTo>
                    <a:pt x="821" y="283"/>
                    <a:pt x="821" y="283"/>
                    <a:pt x="821" y="283"/>
                  </a:cubicBezTo>
                  <a:cubicBezTo>
                    <a:pt x="822" y="298"/>
                    <a:pt x="822" y="298"/>
                    <a:pt x="822" y="298"/>
                  </a:cubicBezTo>
                  <a:cubicBezTo>
                    <a:pt x="822" y="305"/>
                    <a:pt x="816" y="311"/>
                    <a:pt x="809" y="311"/>
                  </a:cubicBezTo>
                  <a:close/>
                  <a:moveTo>
                    <a:pt x="891" y="297"/>
                  </a:moveTo>
                  <a:cubicBezTo>
                    <a:pt x="891" y="305"/>
                    <a:pt x="885" y="310"/>
                    <a:pt x="878" y="310"/>
                  </a:cubicBezTo>
                  <a:cubicBezTo>
                    <a:pt x="875" y="310"/>
                    <a:pt x="875" y="310"/>
                    <a:pt x="875" y="310"/>
                  </a:cubicBezTo>
                  <a:cubicBezTo>
                    <a:pt x="853" y="311"/>
                    <a:pt x="853" y="311"/>
                    <a:pt x="853" y="311"/>
                  </a:cubicBezTo>
                  <a:cubicBezTo>
                    <a:pt x="845" y="311"/>
                    <a:pt x="839" y="305"/>
                    <a:pt x="839" y="298"/>
                  </a:cubicBezTo>
                  <a:cubicBezTo>
                    <a:pt x="839" y="279"/>
                    <a:pt x="839" y="279"/>
                    <a:pt x="839" y="279"/>
                  </a:cubicBezTo>
                  <a:cubicBezTo>
                    <a:pt x="839" y="272"/>
                    <a:pt x="845" y="266"/>
                    <a:pt x="852" y="266"/>
                  </a:cubicBezTo>
                  <a:cubicBezTo>
                    <a:pt x="854" y="266"/>
                    <a:pt x="854" y="266"/>
                    <a:pt x="854" y="266"/>
                  </a:cubicBezTo>
                  <a:cubicBezTo>
                    <a:pt x="876" y="265"/>
                    <a:pt x="876" y="265"/>
                    <a:pt x="876" y="265"/>
                  </a:cubicBezTo>
                  <a:cubicBezTo>
                    <a:pt x="880" y="276"/>
                    <a:pt x="886" y="287"/>
                    <a:pt x="891" y="297"/>
                  </a:cubicBezTo>
                  <a:close/>
                  <a:moveTo>
                    <a:pt x="846" y="189"/>
                  </a:moveTo>
                  <a:cubicBezTo>
                    <a:pt x="848" y="200"/>
                    <a:pt x="854" y="215"/>
                    <a:pt x="861" y="233"/>
                  </a:cubicBezTo>
                  <a:cubicBezTo>
                    <a:pt x="851" y="233"/>
                    <a:pt x="851" y="233"/>
                    <a:pt x="851" y="233"/>
                  </a:cubicBezTo>
                  <a:cubicBezTo>
                    <a:pt x="844" y="233"/>
                    <a:pt x="838" y="227"/>
                    <a:pt x="838" y="220"/>
                  </a:cubicBezTo>
                  <a:cubicBezTo>
                    <a:pt x="838" y="201"/>
                    <a:pt x="838" y="201"/>
                    <a:pt x="838" y="201"/>
                  </a:cubicBezTo>
                  <a:cubicBezTo>
                    <a:pt x="837" y="196"/>
                    <a:pt x="841" y="191"/>
                    <a:pt x="846" y="189"/>
                  </a:cubicBezTo>
                  <a:close/>
                  <a:moveTo>
                    <a:pt x="777" y="189"/>
                  </a:moveTo>
                  <a:cubicBezTo>
                    <a:pt x="779" y="189"/>
                    <a:pt x="780" y="189"/>
                    <a:pt x="782" y="189"/>
                  </a:cubicBezTo>
                  <a:cubicBezTo>
                    <a:pt x="807" y="188"/>
                    <a:pt x="807" y="188"/>
                    <a:pt x="807" y="188"/>
                  </a:cubicBezTo>
                  <a:cubicBezTo>
                    <a:pt x="814" y="188"/>
                    <a:pt x="820" y="194"/>
                    <a:pt x="820" y="201"/>
                  </a:cubicBezTo>
                  <a:cubicBezTo>
                    <a:pt x="821" y="220"/>
                    <a:pt x="821" y="220"/>
                    <a:pt x="821" y="220"/>
                  </a:cubicBezTo>
                  <a:cubicBezTo>
                    <a:pt x="821" y="227"/>
                    <a:pt x="815" y="233"/>
                    <a:pt x="807" y="233"/>
                  </a:cubicBezTo>
                  <a:cubicBezTo>
                    <a:pt x="798" y="234"/>
                    <a:pt x="798" y="234"/>
                    <a:pt x="798" y="234"/>
                  </a:cubicBezTo>
                  <a:cubicBezTo>
                    <a:pt x="782" y="234"/>
                    <a:pt x="782" y="234"/>
                    <a:pt x="782" y="234"/>
                  </a:cubicBezTo>
                  <a:cubicBezTo>
                    <a:pt x="775" y="234"/>
                    <a:pt x="769" y="228"/>
                    <a:pt x="769" y="221"/>
                  </a:cubicBezTo>
                  <a:cubicBezTo>
                    <a:pt x="768" y="202"/>
                    <a:pt x="768" y="202"/>
                    <a:pt x="768" y="202"/>
                  </a:cubicBezTo>
                  <a:cubicBezTo>
                    <a:pt x="768" y="196"/>
                    <a:pt x="772" y="191"/>
                    <a:pt x="777" y="189"/>
                  </a:cubicBezTo>
                  <a:close/>
                  <a:moveTo>
                    <a:pt x="804" y="245"/>
                  </a:moveTo>
                  <a:cubicBezTo>
                    <a:pt x="844" y="244"/>
                    <a:pt x="844" y="244"/>
                    <a:pt x="844" y="244"/>
                  </a:cubicBezTo>
                  <a:cubicBezTo>
                    <a:pt x="866" y="244"/>
                    <a:pt x="866" y="244"/>
                    <a:pt x="866" y="244"/>
                  </a:cubicBezTo>
                  <a:cubicBezTo>
                    <a:pt x="867" y="247"/>
                    <a:pt x="869" y="251"/>
                    <a:pt x="870" y="254"/>
                  </a:cubicBezTo>
                  <a:cubicBezTo>
                    <a:pt x="849" y="254"/>
                    <a:pt x="849" y="254"/>
                    <a:pt x="849" y="254"/>
                  </a:cubicBezTo>
                  <a:cubicBezTo>
                    <a:pt x="808" y="255"/>
                    <a:pt x="808" y="255"/>
                    <a:pt x="808" y="255"/>
                  </a:cubicBezTo>
                  <a:cubicBezTo>
                    <a:pt x="746" y="256"/>
                    <a:pt x="746" y="256"/>
                    <a:pt x="746" y="256"/>
                  </a:cubicBezTo>
                  <a:cubicBezTo>
                    <a:pt x="710" y="256"/>
                    <a:pt x="710" y="256"/>
                    <a:pt x="710" y="256"/>
                  </a:cubicBezTo>
                  <a:cubicBezTo>
                    <a:pt x="677" y="257"/>
                    <a:pt x="677" y="257"/>
                    <a:pt x="677" y="257"/>
                  </a:cubicBezTo>
                  <a:cubicBezTo>
                    <a:pt x="641" y="257"/>
                    <a:pt x="641" y="257"/>
                    <a:pt x="641" y="257"/>
                  </a:cubicBezTo>
                  <a:cubicBezTo>
                    <a:pt x="604" y="258"/>
                    <a:pt x="604" y="258"/>
                    <a:pt x="604" y="258"/>
                  </a:cubicBezTo>
                  <a:cubicBezTo>
                    <a:pt x="562" y="258"/>
                    <a:pt x="562" y="258"/>
                    <a:pt x="562" y="258"/>
                  </a:cubicBezTo>
                  <a:cubicBezTo>
                    <a:pt x="561" y="249"/>
                    <a:pt x="561" y="249"/>
                    <a:pt x="561" y="249"/>
                  </a:cubicBezTo>
                  <a:cubicBezTo>
                    <a:pt x="600" y="248"/>
                    <a:pt x="600" y="248"/>
                    <a:pt x="600" y="248"/>
                  </a:cubicBezTo>
                  <a:cubicBezTo>
                    <a:pt x="637" y="247"/>
                    <a:pt x="637" y="247"/>
                    <a:pt x="637" y="247"/>
                  </a:cubicBezTo>
                  <a:cubicBezTo>
                    <a:pt x="672" y="247"/>
                    <a:pt x="672" y="247"/>
                    <a:pt x="672" y="247"/>
                  </a:cubicBezTo>
                  <a:cubicBezTo>
                    <a:pt x="706" y="246"/>
                    <a:pt x="706" y="246"/>
                    <a:pt x="706" y="246"/>
                  </a:cubicBezTo>
                  <a:cubicBezTo>
                    <a:pt x="741" y="246"/>
                    <a:pt x="741" y="246"/>
                    <a:pt x="741" y="246"/>
                  </a:cubicBezTo>
                  <a:lnTo>
                    <a:pt x="804" y="245"/>
                  </a:lnTo>
                  <a:close/>
                  <a:moveTo>
                    <a:pt x="712" y="190"/>
                  </a:moveTo>
                  <a:cubicBezTo>
                    <a:pt x="715" y="190"/>
                    <a:pt x="715" y="190"/>
                    <a:pt x="715" y="190"/>
                  </a:cubicBezTo>
                  <a:cubicBezTo>
                    <a:pt x="738" y="189"/>
                    <a:pt x="738" y="189"/>
                    <a:pt x="738" y="189"/>
                  </a:cubicBezTo>
                  <a:cubicBezTo>
                    <a:pt x="745" y="189"/>
                    <a:pt x="751" y="195"/>
                    <a:pt x="751" y="202"/>
                  </a:cubicBezTo>
                  <a:cubicBezTo>
                    <a:pt x="751" y="221"/>
                    <a:pt x="751" y="221"/>
                    <a:pt x="751" y="221"/>
                  </a:cubicBezTo>
                  <a:cubicBezTo>
                    <a:pt x="751" y="228"/>
                    <a:pt x="746" y="234"/>
                    <a:pt x="738" y="234"/>
                  </a:cubicBezTo>
                  <a:cubicBezTo>
                    <a:pt x="736" y="235"/>
                    <a:pt x="736" y="235"/>
                    <a:pt x="736" y="235"/>
                  </a:cubicBezTo>
                  <a:cubicBezTo>
                    <a:pt x="713" y="235"/>
                    <a:pt x="713" y="235"/>
                    <a:pt x="713" y="235"/>
                  </a:cubicBezTo>
                  <a:cubicBezTo>
                    <a:pt x="706" y="235"/>
                    <a:pt x="700" y="229"/>
                    <a:pt x="699" y="222"/>
                  </a:cubicBezTo>
                  <a:cubicBezTo>
                    <a:pt x="699" y="203"/>
                    <a:pt x="699" y="203"/>
                    <a:pt x="699" y="203"/>
                  </a:cubicBezTo>
                  <a:cubicBezTo>
                    <a:pt x="699" y="196"/>
                    <a:pt x="705" y="190"/>
                    <a:pt x="712" y="190"/>
                  </a:cubicBezTo>
                  <a:close/>
                  <a:moveTo>
                    <a:pt x="643" y="191"/>
                  </a:moveTo>
                  <a:cubicBezTo>
                    <a:pt x="645" y="191"/>
                    <a:pt x="645" y="191"/>
                    <a:pt x="645" y="191"/>
                  </a:cubicBezTo>
                  <a:cubicBezTo>
                    <a:pt x="668" y="190"/>
                    <a:pt x="668" y="190"/>
                    <a:pt x="668" y="190"/>
                  </a:cubicBezTo>
                  <a:cubicBezTo>
                    <a:pt x="676" y="190"/>
                    <a:pt x="682" y="196"/>
                    <a:pt x="682" y="203"/>
                  </a:cubicBezTo>
                  <a:cubicBezTo>
                    <a:pt x="682" y="222"/>
                    <a:pt x="682" y="222"/>
                    <a:pt x="682" y="222"/>
                  </a:cubicBezTo>
                  <a:cubicBezTo>
                    <a:pt x="682" y="229"/>
                    <a:pt x="676" y="235"/>
                    <a:pt x="669" y="236"/>
                  </a:cubicBezTo>
                  <a:cubicBezTo>
                    <a:pt x="667" y="236"/>
                    <a:pt x="667" y="236"/>
                    <a:pt x="667" y="236"/>
                  </a:cubicBezTo>
                  <a:cubicBezTo>
                    <a:pt x="644" y="236"/>
                    <a:pt x="644" y="236"/>
                    <a:pt x="644" y="236"/>
                  </a:cubicBezTo>
                  <a:cubicBezTo>
                    <a:pt x="636" y="236"/>
                    <a:pt x="630" y="230"/>
                    <a:pt x="630" y="223"/>
                  </a:cubicBezTo>
                  <a:cubicBezTo>
                    <a:pt x="630" y="204"/>
                    <a:pt x="630" y="204"/>
                    <a:pt x="630" y="204"/>
                  </a:cubicBezTo>
                  <a:cubicBezTo>
                    <a:pt x="630" y="197"/>
                    <a:pt x="636" y="191"/>
                    <a:pt x="643" y="191"/>
                  </a:cubicBezTo>
                  <a:close/>
                  <a:moveTo>
                    <a:pt x="573" y="192"/>
                  </a:moveTo>
                  <a:cubicBezTo>
                    <a:pt x="573" y="192"/>
                    <a:pt x="574" y="192"/>
                    <a:pt x="574" y="192"/>
                  </a:cubicBezTo>
                  <a:cubicBezTo>
                    <a:pt x="599" y="191"/>
                    <a:pt x="599" y="191"/>
                    <a:pt x="599" y="191"/>
                  </a:cubicBezTo>
                  <a:cubicBezTo>
                    <a:pt x="606" y="191"/>
                    <a:pt x="613" y="197"/>
                    <a:pt x="613" y="205"/>
                  </a:cubicBezTo>
                  <a:cubicBezTo>
                    <a:pt x="613" y="223"/>
                    <a:pt x="613" y="223"/>
                    <a:pt x="613" y="223"/>
                  </a:cubicBezTo>
                  <a:cubicBezTo>
                    <a:pt x="613" y="230"/>
                    <a:pt x="607" y="236"/>
                    <a:pt x="600" y="237"/>
                  </a:cubicBezTo>
                  <a:cubicBezTo>
                    <a:pt x="594" y="237"/>
                    <a:pt x="594" y="237"/>
                    <a:pt x="594" y="237"/>
                  </a:cubicBezTo>
                  <a:cubicBezTo>
                    <a:pt x="575" y="237"/>
                    <a:pt x="575" y="237"/>
                    <a:pt x="575" y="237"/>
                  </a:cubicBezTo>
                  <a:cubicBezTo>
                    <a:pt x="567" y="237"/>
                    <a:pt x="561" y="231"/>
                    <a:pt x="561" y="224"/>
                  </a:cubicBezTo>
                  <a:cubicBezTo>
                    <a:pt x="561" y="205"/>
                    <a:pt x="561" y="205"/>
                    <a:pt x="561" y="205"/>
                  </a:cubicBezTo>
                  <a:cubicBezTo>
                    <a:pt x="561" y="198"/>
                    <a:pt x="566" y="192"/>
                    <a:pt x="573" y="192"/>
                  </a:cubicBezTo>
                  <a:close/>
                  <a:moveTo>
                    <a:pt x="542" y="80"/>
                  </a:moveTo>
                  <a:cubicBezTo>
                    <a:pt x="542" y="79"/>
                    <a:pt x="543" y="78"/>
                    <a:pt x="544" y="78"/>
                  </a:cubicBezTo>
                  <a:cubicBezTo>
                    <a:pt x="544" y="78"/>
                    <a:pt x="545" y="78"/>
                    <a:pt x="545" y="78"/>
                  </a:cubicBezTo>
                  <a:cubicBezTo>
                    <a:pt x="546" y="78"/>
                    <a:pt x="546" y="79"/>
                    <a:pt x="546" y="80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5" y="88"/>
                    <a:pt x="544" y="88"/>
                    <a:pt x="543" y="88"/>
                  </a:cubicBezTo>
                  <a:cubicBezTo>
                    <a:pt x="543" y="88"/>
                    <a:pt x="542" y="88"/>
                    <a:pt x="542" y="88"/>
                  </a:cubicBezTo>
                  <a:lnTo>
                    <a:pt x="542" y="80"/>
                  </a:lnTo>
                  <a:close/>
                  <a:moveTo>
                    <a:pt x="536" y="81"/>
                  </a:moveTo>
                  <a:cubicBezTo>
                    <a:pt x="536" y="80"/>
                    <a:pt x="536" y="80"/>
                    <a:pt x="536" y="80"/>
                  </a:cubicBezTo>
                  <a:cubicBezTo>
                    <a:pt x="536" y="80"/>
                    <a:pt x="536" y="80"/>
                    <a:pt x="536" y="79"/>
                  </a:cubicBezTo>
                  <a:cubicBezTo>
                    <a:pt x="537" y="79"/>
                    <a:pt x="537" y="78"/>
                    <a:pt x="538" y="78"/>
                  </a:cubicBezTo>
                  <a:cubicBezTo>
                    <a:pt x="539" y="78"/>
                    <a:pt x="539" y="78"/>
                    <a:pt x="539" y="78"/>
                  </a:cubicBezTo>
                  <a:cubicBezTo>
                    <a:pt x="540" y="78"/>
                    <a:pt x="541" y="79"/>
                    <a:pt x="541" y="80"/>
                  </a:cubicBezTo>
                  <a:cubicBezTo>
                    <a:pt x="541" y="88"/>
                    <a:pt x="541" y="88"/>
                    <a:pt x="541" y="88"/>
                  </a:cubicBezTo>
                  <a:cubicBezTo>
                    <a:pt x="540" y="88"/>
                    <a:pt x="539" y="88"/>
                    <a:pt x="538" y="88"/>
                  </a:cubicBezTo>
                  <a:cubicBezTo>
                    <a:pt x="537" y="88"/>
                    <a:pt x="537" y="88"/>
                    <a:pt x="536" y="88"/>
                  </a:cubicBezTo>
                  <a:lnTo>
                    <a:pt x="536" y="81"/>
                  </a:lnTo>
                  <a:close/>
                  <a:moveTo>
                    <a:pt x="534" y="81"/>
                  </a:moveTo>
                  <a:cubicBezTo>
                    <a:pt x="534" y="80"/>
                    <a:pt x="534" y="79"/>
                    <a:pt x="535" y="79"/>
                  </a:cubicBezTo>
                  <a:cubicBezTo>
                    <a:pt x="535" y="79"/>
                    <a:pt x="535" y="79"/>
                    <a:pt x="535" y="80"/>
                  </a:cubicBezTo>
                  <a:cubicBezTo>
                    <a:pt x="535" y="80"/>
                    <a:pt x="535" y="81"/>
                    <a:pt x="535" y="81"/>
                  </a:cubicBezTo>
                  <a:cubicBezTo>
                    <a:pt x="535" y="87"/>
                    <a:pt x="535" y="87"/>
                    <a:pt x="535" y="87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4" y="88"/>
                    <a:pt x="534" y="89"/>
                  </a:cubicBezTo>
                  <a:cubicBezTo>
                    <a:pt x="534" y="89"/>
                    <a:pt x="534" y="89"/>
                    <a:pt x="534" y="89"/>
                  </a:cubicBezTo>
                  <a:lnTo>
                    <a:pt x="534" y="81"/>
                  </a:lnTo>
                  <a:close/>
                  <a:moveTo>
                    <a:pt x="465" y="147"/>
                  </a:moveTo>
                  <a:cubicBezTo>
                    <a:pt x="465" y="146"/>
                    <a:pt x="466" y="145"/>
                    <a:pt x="467" y="145"/>
                  </a:cubicBezTo>
                  <a:cubicBezTo>
                    <a:pt x="467" y="145"/>
                    <a:pt x="467" y="145"/>
                    <a:pt x="467" y="146"/>
                  </a:cubicBezTo>
                  <a:cubicBezTo>
                    <a:pt x="468" y="146"/>
                    <a:pt x="468" y="146"/>
                    <a:pt x="468" y="147"/>
                  </a:cubicBezTo>
                  <a:cubicBezTo>
                    <a:pt x="468" y="151"/>
                    <a:pt x="468" y="151"/>
                    <a:pt x="468" y="151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7" y="152"/>
                    <a:pt x="466" y="151"/>
                  </a:cubicBezTo>
                  <a:cubicBezTo>
                    <a:pt x="466" y="151"/>
                    <a:pt x="466" y="151"/>
                    <a:pt x="465" y="151"/>
                  </a:cubicBezTo>
                  <a:lnTo>
                    <a:pt x="465" y="147"/>
                  </a:lnTo>
                  <a:close/>
                  <a:moveTo>
                    <a:pt x="462" y="147"/>
                  </a:moveTo>
                  <a:cubicBezTo>
                    <a:pt x="462" y="147"/>
                    <a:pt x="462" y="147"/>
                    <a:pt x="462" y="147"/>
                  </a:cubicBezTo>
                  <a:cubicBezTo>
                    <a:pt x="462" y="147"/>
                    <a:pt x="462" y="146"/>
                    <a:pt x="462" y="146"/>
                  </a:cubicBezTo>
                  <a:cubicBezTo>
                    <a:pt x="462" y="146"/>
                    <a:pt x="463" y="145"/>
                    <a:pt x="463" y="145"/>
                  </a:cubicBezTo>
                  <a:cubicBezTo>
                    <a:pt x="463" y="145"/>
                    <a:pt x="464" y="145"/>
                    <a:pt x="464" y="146"/>
                  </a:cubicBezTo>
                  <a:cubicBezTo>
                    <a:pt x="464" y="146"/>
                    <a:pt x="465" y="146"/>
                    <a:pt x="465" y="147"/>
                  </a:cubicBezTo>
                  <a:cubicBezTo>
                    <a:pt x="465" y="151"/>
                    <a:pt x="465" y="151"/>
                    <a:pt x="465" y="151"/>
                  </a:cubicBezTo>
                  <a:cubicBezTo>
                    <a:pt x="464" y="151"/>
                    <a:pt x="463" y="151"/>
                    <a:pt x="463" y="152"/>
                  </a:cubicBezTo>
                  <a:cubicBezTo>
                    <a:pt x="463" y="152"/>
                    <a:pt x="462" y="152"/>
                    <a:pt x="462" y="152"/>
                  </a:cubicBezTo>
                  <a:lnTo>
                    <a:pt x="462" y="147"/>
                  </a:lnTo>
                  <a:close/>
                  <a:moveTo>
                    <a:pt x="461" y="147"/>
                  </a:move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7"/>
                  </a:cubicBezTo>
                  <a:cubicBezTo>
                    <a:pt x="461" y="151"/>
                    <a:pt x="461" y="151"/>
                    <a:pt x="461" y="151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lnTo>
                    <a:pt x="461" y="147"/>
                  </a:lnTo>
                  <a:close/>
                  <a:moveTo>
                    <a:pt x="420" y="139"/>
                  </a:moveTo>
                  <a:cubicBezTo>
                    <a:pt x="421" y="137"/>
                    <a:pt x="421" y="137"/>
                    <a:pt x="421" y="137"/>
                  </a:cubicBezTo>
                  <a:cubicBezTo>
                    <a:pt x="422" y="135"/>
                    <a:pt x="422" y="135"/>
                    <a:pt x="422" y="135"/>
                  </a:cubicBezTo>
                  <a:cubicBezTo>
                    <a:pt x="422" y="135"/>
                    <a:pt x="423" y="135"/>
                    <a:pt x="423" y="136"/>
                  </a:cubicBezTo>
                  <a:cubicBezTo>
                    <a:pt x="423" y="136"/>
                    <a:pt x="423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8"/>
                    <a:pt x="423" y="138"/>
                  </a:cubicBezTo>
                  <a:cubicBezTo>
                    <a:pt x="423" y="149"/>
                    <a:pt x="423" y="149"/>
                    <a:pt x="423" y="149"/>
                  </a:cubicBezTo>
                  <a:cubicBezTo>
                    <a:pt x="419" y="149"/>
                    <a:pt x="419" y="149"/>
                    <a:pt x="419" y="149"/>
                  </a:cubicBezTo>
                  <a:cubicBezTo>
                    <a:pt x="416" y="149"/>
                    <a:pt x="416" y="149"/>
                    <a:pt x="416" y="149"/>
                  </a:cubicBezTo>
                  <a:cubicBezTo>
                    <a:pt x="416" y="139"/>
                    <a:pt x="416" y="139"/>
                    <a:pt x="416" y="139"/>
                  </a:cubicBezTo>
                  <a:lnTo>
                    <a:pt x="420" y="139"/>
                  </a:lnTo>
                  <a:close/>
                  <a:moveTo>
                    <a:pt x="412" y="142"/>
                  </a:moveTo>
                  <a:cubicBezTo>
                    <a:pt x="412" y="140"/>
                    <a:pt x="413" y="139"/>
                    <a:pt x="413" y="139"/>
                  </a:cubicBezTo>
                  <a:cubicBezTo>
                    <a:pt x="414" y="139"/>
                    <a:pt x="414" y="139"/>
                    <a:pt x="414" y="140"/>
                  </a:cubicBezTo>
                  <a:cubicBezTo>
                    <a:pt x="414" y="140"/>
                    <a:pt x="415" y="141"/>
                    <a:pt x="415" y="142"/>
                  </a:cubicBezTo>
                  <a:cubicBezTo>
                    <a:pt x="415" y="149"/>
                    <a:pt x="415" y="149"/>
                    <a:pt x="415" y="149"/>
                  </a:cubicBezTo>
                  <a:cubicBezTo>
                    <a:pt x="413" y="149"/>
                    <a:pt x="413" y="149"/>
                    <a:pt x="413" y="149"/>
                  </a:cubicBezTo>
                  <a:cubicBezTo>
                    <a:pt x="412" y="149"/>
                    <a:pt x="412" y="149"/>
                    <a:pt x="412" y="149"/>
                  </a:cubicBezTo>
                  <a:lnTo>
                    <a:pt x="412" y="142"/>
                  </a:lnTo>
                  <a:close/>
                  <a:moveTo>
                    <a:pt x="403" y="141"/>
                  </a:moveTo>
                  <a:cubicBezTo>
                    <a:pt x="403" y="139"/>
                    <a:pt x="404" y="138"/>
                    <a:pt x="407" y="138"/>
                  </a:cubicBezTo>
                  <a:cubicBezTo>
                    <a:pt x="407" y="138"/>
                    <a:pt x="407" y="138"/>
                    <a:pt x="407" y="138"/>
                  </a:cubicBezTo>
                  <a:cubicBezTo>
                    <a:pt x="407" y="138"/>
                    <a:pt x="407" y="138"/>
                    <a:pt x="408" y="138"/>
                  </a:cubicBezTo>
                  <a:cubicBezTo>
                    <a:pt x="409" y="138"/>
                    <a:pt x="411" y="140"/>
                    <a:pt x="411" y="141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06" y="149"/>
                    <a:pt x="406" y="149"/>
                    <a:pt x="406" y="149"/>
                  </a:cubicBezTo>
                  <a:cubicBezTo>
                    <a:pt x="403" y="149"/>
                    <a:pt x="403" y="149"/>
                    <a:pt x="403" y="149"/>
                  </a:cubicBezTo>
                  <a:lnTo>
                    <a:pt x="403" y="141"/>
                  </a:lnTo>
                  <a:close/>
                  <a:moveTo>
                    <a:pt x="392" y="141"/>
                  </a:moveTo>
                  <a:cubicBezTo>
                    <a:pt x="392" y="139"/>
                    <a:pt x="394" y="137"/>
                    <a:pt x="396" y="138"/>
                  </a:cubicBezTo>
                  <a:cubicBezTo>
                    <a:pt x="397" y="138"/>
                    <a:pt x="397" y="138"/>
                    <a:pt x="397" y="138"/>
                  </a:cubicBezTo>
                  <a:cubicBezTo>
                    <a:pt x="399" y="138"/>
                    <a:pt x="401" y="139"/>
                    <a:pt x="401" y="141"/>
                  </a:cubicBezTo>
                  <a:cubicBezTo>
                    <a:pt x="401" y="149"/>
                    <a:pt x="401" y="149"/>
                    <a:pt x="401" y="149"/>
                  </a:cubicBezTo>
                  <a:cubicBezTo>
                    <a:pt x="396" y="149"/>
                    <a:pt x="396" y="149"/>
                    <a:pt x="396" y="149"/>
                  </a:cubicBezTo>
                  <a:cubicBezTo>
                    <a:pt x="392" y="149"/>
                    <a:pt x="392" y="149"/>
                    <a:pt x="392" y="149"/>
                  </a:cubicBezTo>
                  <a:lnTo>
                    <a:pt x="392" y="141"/>
                  </a:lnTo>
                  <a:close/>
                  <a:moveTo>
                    <a:pt x="389" y="142"/>
                  </a:moveTo>
                  <a:cubicBezTo>
                    <a:pt x="389" y="140"/>
                    <a:pt x="389" y="139"/>
                    <a:pt x="390" y="139"/>
                  </a:cubicBezTo>
                  <a:cubicBezTo>
                    <a:pt x="390" y="139"/>
                    <a:pt x="390" y="139"/>
                    <a:pt x="391" y="140"/>
                  </a:cubicBezTo>
                  <a:cubicBezTo>
                    <a:pt x="391" y="140"/>
                    <a:pt x="391" y="141"/>
                    <a:pt x="391" y="142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9" y="149"/>
                    <a:pt x="389" y="149"/>
                    <a:pt x="389" y="149"/>
                  </a:cubicBezTo>
                  <a:cubicBezTo>
                    <a:pt x="389" y="149"/>
                    <a:pt x="389" y="149"/>
                    <a:pt x="389" y="149"/>
                  </a:cubicBezTo>
                  <a:lnTo>
                    <a:pt x="389" y="142"/>
                  </a:lnTo>
                  <a:close/>
                  <a:moveTo>
                    <a:pt x="298" y="142"/>
                  </a:moveTo>
                  <a:cubicBezTo>
                    <a:pt x="298" y="140"/>
                    <a:pt x="298" y="138"/>
                    <a:pt x="299" y="138"/>
                  </a:cubicBezTo>
                  <a:cubicBezTo>
                    <a:pt x="299" y="138"/>
                    <a:pt x="299" y="139"/>
                    <a:pt x="300" y="139"/>
                  </a:cubicBezTo>
                  <a:cubicBezTo>
                    <a:pt x="300" y="140"/>
                    <a:pt x="300" y="141"/>
                    <a:pt x="300" y="142"/>
                  </a:cubicBezTo>
                  <a:cubicBezTo>
                    <a:pt x="300" y="148"/>
                    <a:pt x="300" y="148"/>
                    <a:pt x="300" y="148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298" y="148"/>
                    <a:pt x="298" y="148"/>
                    <a:pt x="298" y="148"/>
                  </a:cubicBezTo>
                  <a:lnTo>
                    <a:pt x="298" y="142"/>
                  </a:lnTo>
                  <a:close/>
                  <a:moveTo>
                    <a:pt x="288" y="141"/>
                  </a:moveTo>
                  <a:cubicBezTo>
                    <a:pt x="288" y="139"/>
                    <a:pt x="290" y="137"/>
                    <a:pt x="292" y="137"/>
                  </a:cubicBezTo>
                  <a:cubicBezTo>
                    <a:pt x="292" y="137"/>
                    <a:pt x="293" y="137"/>
                    <a:pt x="293" y="137"/>
                  </a:cubicBezTo>
                  <a:cubicBezTo>
                    <a:pt x="295" y="138"/>
                    <a:pt x="296" y="139"/>
                    <a:pt x="296" y="141"/>
                  </a:cubicBezTo>
                  <a:cubicBezTo>
                    <a:pt x="296" y="148"/>
                    <a:pt x="296" y="148"/>
                    <a:pt x="296" y="148"/>
                  </a:cubicBezTo>
                  <a:cubicBezTo>
                    <a:pt x="292" y="148"/>
                    <a:pt x="292" y="148"/>
                    <a:pt x="292" y="148"/>
                  </a:cubicBezTo>
                  <a:cubicBezTo>
                    <a:pt x="288" y="148"/>
                    <a:pt x="288" y="148"/>
                    <a:pt x="288" y="148"/>
                  </a:cubicBezTo>
                  <a:lnTo>
                    <a:pt x="288" y="141"/>
                  </a:lnTo>
                  <a:close/>
                  <a:moveTo>
                    <a:pt x="278" y="141"/>
                  </a:moveTo>
                  <a:cubicBezTo>
                    <a:pt x="278" y="139"/>
                    <a:pt x="280" y="137"/>
                    <a:pt x="282" y="137"/>
                  </a:cubicBezTo>
                  <a:cubicBezTo>
                    <a:pt x="282" y="137"/>
                    <a:pt x="283" y="137"/>
                    <a:pt x="283" y="137"/>
                  </a:cubicBezTo>
                  <a:cubicBezTo>
                    <a:pt x="285" y="138"/>
                    <a:pt x="286" y="139"/>
                    <a:pt x="286" y="141"/>
                  </a:cubicBezTo>
                  <a:cubicBezTo>
                    <a:pt x="286" y="148"/>
                    <a:pt x="286" y="148"/>
                    <a:pt x="286" y="148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78" y="148"/>
                    <a:pt x="278" y="148"/>
                    <a:pt x="278" y="148"/>
                  </a:cubicBezTo>
                  <a:lnTo>
                    <a:pt x="278" y="141"/>
                  </a:lnTo>
                  <a:close/>
                  <a:moveTo>
                    <a:pt x="274" y="142"/>
                  </a:moveTo>
                  <a:cubicBezTo>
                    <a:pt x="274" y="140"/>
                    <a:pt x="275" y="138"/>
                    <a:pt x="275" y="138"/>
                  </a:cubicBezTo>
                  <a:cubicBezTo>
                    <a:pt x="275" y="138"/>
                    <a:pt x="276" y="139"/>
                    <a:pt x="276" y="139"/>
                  </a:cubicBezTo>
                  <a:cubicBezTo>
                    <a:pt x="276" y="140"/>
                    <a:pt x="276" y="141"/>
                    <a:pt x="276" y="142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lnTo>
                    <a:pt x="274" y="142"/>
                  </a:lnTo>
                  <a:close/>
                  <a:moveTo>
                    <a:pt x="265" y="136"/>
                  </a:moveTo>
                  <a:cubicBezTo>
                    <a:pt x="265" y="134"/>
                    <a:pt x="266" y="134"/>
                    <a:pt x="266" y="134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272" y="148"/>
                    <a:pt x="272" y="148"/>
                    <a:pt x="272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6"/>
                    <a:pt x="265" y="136"/>
                  </a:cubicBezTo>
                  <a:cubicBezTo>
                    <a:pt x="265" y="136"/>
                    <a:pt x="265" y="136"/>
                    <a:pt x="265" y="136"/>
                  </a:cubicBezTo>
                  <a:close/>
                  <a:moveTo>
                    <a:pt x="224" y="146"/>
                  </a:moveTo>
                  <a:cubicBezTo>
                    <a:pt x="224" y="145"/>
                    <a:pt x="224" y="145"/>
                    <a:pt x="225" y="145"/>
                  </a:cubicBezTo>
                  <a:cubicBezTo>
                    <a:pt x="225" y="145"/>
                    <a:pt x="226" y="145"/>
                    <a:pt x="226" y="145"/>
                  </a:cubicBezTo>
                  <a:cubicBezTo>
                    <a:pt x="226" y="145"/>
                    <a:pt x="227" y="145"/>
                    <a:pt x="227" y="146"/>
                  </a:cubicBezTo>
                  <a:cubicBezTo>
                    <a:pt x="227" y="150"/>
                    <a:pt x="227" y="150"/>
                    <a:pt x="227" y="150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6" y="151"/>
                    <a:pt x="226" y="151"/>
                    <a:pt x="225" y="151"/>
                  </a:cubicBezTo>
                  <a:cubicBezTo>
                    <a:pt x="225" y="151"/>
                    <a:pt x="224" y="151"/>
                    <a:pt x="224" y="151"/>
                  </a:cubicBezTo>
                  <a:lnTo>
                    <a:pt x="224" y="146"/>
                  </a:lnTo>
                  <a:close/>
                  <a:moveTo>
                    <a:pt x="220" y="146"/>
                  </a:moveTo>
                  <a:cubicBezTo>
                    <a:pt x="220" y="146"/>
                    <a:pt x="220" y="146"/>
                    <a:pt x="220" y="146"/>
                  </a:cubicBezTo>
                  <a:cubicBezTo>
                    <a:pt x="220" y="146"/>
                    <a:pt x="220" y="146"/>
                    <a:pt x="220" y="145"/>
                  </a:cubicBezTo>
                  <a:cubicBezTo>
                    <a:pt x="221" y="145"/>
                    <a:pt x="221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3" y="145"/>
                    <a:pt x="223" y="145"/>
                    <a:pt x="223" y="146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2" y="151"/>
                    <a:pt x="221" y="151"/>
                  </a:cubicBezTo>
                  <a:cubicBezTo>
                    <a:pt x="221" y="151"/>
                    <a:pt x="221" y="151"/>
                    <a:pt x="220" y="151"/>
                  </a:cubicBezTo>
                  <a:lnTo>
                    <a:pt x="220" y="146"/>
                  </a:lnTo>
                  <a:close/>
                  <a:moveTo>
                    <a:pt x="219" y="146"/>
                  </a:moveTo>
                  <a:cubicBezTo>
                    <a:pt x="219" y="146"/>
                    <a:pt x="219" y="145"/>
                    <a:pt x="219" y="145"/>
                  </a:cubicBezTo>
                  <a:cubicBezTo>
                    <a:pt x="220" y="145"/>
                    <a:pt x="220" y="145"/>
                    <a:pt x="220" y="146"/>
                  </a:cubicBezTo>
                  <a:cubicBezTo>
                    <a:pt x="220" y="146"/>
                    <a:pt x="220" y="146"/>
                    <a:pt x="220" y="146"/>
                  </a:cubicBezTo>
                  <a:cubicBezTo>
                    <a:pt x="220" y="150"/>
                    <a:pt x="220" y="150"/>
                    <a:pt x="220" y="150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19" y="151"/>
                    <a:pt x="219" y="151"/>
                    <a:pt x="219" y="151"/>
                  </a:cubicBezTo>
                  <a:cubicBezTo>
                    <a:pt x="219" y="151"/>
                    <a:pt x="219" y="151"/>
                    <a:pt x="219" y="151"/>
                  </a:cubicBezTo>
                  <a:lnTo>
                    <a:pt x="219" y="146"/>
                  </a:lnTo>
                  <a:close/>
                  <a:moveTo>
                    <a:pt x="33" y="252"/>
                  </a:moveTo>
                  <a:cubicBezTo>
                    <a:pt x="31" y="257"/>
                    <a:pt x="31" y="257"/>
                    <a:pt x="31" y="257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31" y="239"/>
                    <a:pt x="33" y="234"/>
                    <a:pt x="34" y="230"/>
                  </a:cubicBezTo>
                  <a:cubicBezTo>
                    <a:pt x="35" y="227"/>
                    <a:pt x="35" y="227"/>
                    <a:pt x="35" y="227"/>
                  </a:cubicBezTo>
                  <a:cubicBezTo>
                    <a:pt x="35" y="227"/>
                    <a:pt x="35" y="226"/>
                    <a:pt x="35" y="226"/>
                  </a:cubicBezTo>
                  <a:cubicBezTo>
                    <a:pt x="36" y="223"/>
                    <a:pt x="39" y="222"/>
                    <a:pt x="40" y="223"/>
                  </a:cubicBezTo>
                  <a:cubicBezTo>
                    <a:pt x="40" y="224"/>
                    <a:pt x="40" y="224"/>
                    <a:pt x="40" y="226"/>
                  </a:cubicBezTo>
                  <a:cubicBezTo>
                    <a:pt x="40" y="226"/>
                    <a:pt x="40" y="227"/>
                    <a:pt x="40" y="227"/>
                  </a:cubicBezTo>
                  <a:cubicBezTo>
                    <a:pt x="39" y="232"/>
                    <a:pt x="37" y="236"/>
                    <a:pt x="36" y="240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4" y="248"/>
                    <a:pt x="34" y="248"/>
                    <a:pt x="34" y="248"/>
                  </a:cubicBezTo>
                  <a:lnTo>
                    <a:pt x="33" y="252"/>
                  </a:lnTo>
                  <a:close/>
                  <a:moveTo>
                    <a:pt x="136" y="76"/>
                  </a:moveTo>
                  <a:cubicBezTo>
                    <a:pt x="136" y="76"/>
                    <a:pt x="136" y="76"/>
                    <a:pt x="136" y="76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9"/>
                    <a:pt x="134" y="89"/>
                    <a:pt x="134" y="89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2"/>
                  </a:cubicBezTo>
                  <a:cubicBezTo>
                    <a:pt x="128" y="102"/>
                    <a:pt x="126" y="101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9" y="74"/>
                    <a:pt x="129" y="74"/>
                    <a:pt x="129" y="74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30" y="71"/>
                    <a:pt x="132" y="70"/>
                    <a:pt x="133" y="70"/>
                  </a:cubicBezTo>
                  <a:cubicBezTo>
                    <a:pt x="134" y="71"/>
                    <a:pt x="136" y="72"/>
                    <a:pt x="136" y="74"/>
                  </a:cubicBezTo>
                  <a:cubicBezTo>
                    <a:pt x="135" y="74"/>
                    <a:pt x="135" y="74"/>
                    <a:pt x="135" y="74"/>
                  </a:cubicBezTo>
                  <a:lnTo>
                    <a:pt x="136" y="76"/>
                  </a:lnTo>
                  <a:close/>
                  <a:moveTo>
                    <a:pt x="79" y="168"/>
                  </a:moveTo>
                  <a:cubicBezTo>
                    <a:pt x="81" y="160"/>
                    <a:pt x="81" y="160"/>
                    <a:pt x="81" y="160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4" y="147"/>
                    <a:pt x="85" y="144"/>
                    <a:pt x="85" y="142"/>
                  </a:cubicBezTo>
                  <a:cubicBezTo>
                    <a:pt x="86" y="140"/>
                    <a:pt x="86" y="139"/>
                    <a:pt x="87" y="139"/>
                  </a:cubicBezTo>
                  <a:cubicBezTo>
                    <a:pt x="88" y="138"/>
                    <a:pt x="89" y="137"/>
                    <a:pt x="90" y="137"/>
                  </a:cubicBezTo>
                  <a:cubicBezTo>
                    <a:pt x="92" y="136"/>
                    <a:pt x="95" y="138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0" y="161"/>
                    <a:pt x="90" y="161"/>
                    <a:pt x="90" y="161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87" y="171"/>
                    <a:pt x="87" y="171"/>
                    <a:pt x="87" y="171"/>
                  </a:cubicBezTo>
                  <a:cubicBezTo>
                    <a:pt x="87" y="173"/>
                    <a:pt x="87" y="173"/>
                    <a:pt x="87" y="173"/>
                  </a:cubicBezTo>
                  <a:cubicBezTo>
                    <a:pt x="86" y="172"/>
                    <a:pt x="86" y="172"/>
                    <a:pt x="85" y="172"/>
                  </a:cubicBezTo>
                  <a:cubicBezTo>
                    <a:pt x="83" y="172"/>
                    <a:pt x="81" y="172"/>
                    <a:pt x="80" y="172"/>
                  </a:cubicBezTo>
                  <a:cubicBezTo>
                    <a:pt x="78" y="171"/>
                    <a:pt x="78" y="171"/>
                    <a:pt x="78" y="171"/>
                  </a:cubicBezTo>
                  <a:lnTo>
                    <a:pt x="79" y="168"/>
                  </a:lnTo>
                  <a:close/>
                  <a:moveTo>
                    <a:pt x="77" y="163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1"/>
                    <a:pt x="75" y="171"/>
                    <a:pt x="75" y="171"/>
                  </a:cubicBezTo>
                  <a:cubicBezTo>
                    <a:pt x="74" y="171"/>
                    <a:pt x="74" y="171"/>
                    <a:pt x="74" y="171"/>
                  </a:cubicBezTo>
                  <a:cubicBezTo>
                    <a:pt x="71" y="171"/>
                    <a:pt x="69" y="171"/>
                    <a:pt x="67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5" y="142"/>
                    <a:pt x="75" y="141"/>
                    <a:pt x="75" y="141"/>
                  </a:cubicBezTo>
                  <a:cubicBezTo>
                    <a:pt x="76" y="138"/>
                    <a:pt x="79" y="136"/>
                    <a:pt x="81" y="137"/>
                  </a:cubicBezTo>
                  <a:cubicBezTo>
                    <a:pt x="82" y="138"/>
                    <a:pt x="83" y="139"/>
                    <a:pt x="82" y="142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7"/>
                    <a:pt x="79" y="157"/>
                    <a:pt x="79" y="157"/>
                  </a:cubicBezTo>
                  <a:lnTo>
                    <a:pt x="77" y="163"/>
                  </a:lnTo>
                  <a:close/>
                  <a:moveTo>
                    <a:pt x="93" y="167"/>
                  </a:moveTo>
                  <a:cubicBezTo>
                    <a:pt x="95" y="162"/>
                    <a:pt x="95" y="162"/>
                    <a:pt x="95" y="162"/>
                  </a:cubicBezTo>
                  <a:cubicBezTo>
                    <a:pt x="95" y="159"/>
                    <a:pt x="95" y="159"/>
                    <a:pt x="95" y="159"/>
                  </a:cubicBezTo>
                  <a:cubicBezTo>
                    <a:pt x="96" y="157"/>
                    <a:pt x="96" y="157"/>
                    <a:pt x="96" y="157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99" y="142"/>
                    <a:pt x="99" y="142"/>
                    <a:pt x="100" y="142"/>
                  </a:cubicBezTo>
                  <a:cubicBezTo>
                    <a:pt x="101" y="140"/>
                    <a:pt x="102" y="139"/>
                    <a:pt x="104" y="139"/>
                  </a:cubicBezTo>
                  <a:cubicBezTo>
                    <a:pt x="104" y="139"/>
                    <a:pt x="104" y="139"/>
                    <a:pt x="105" y="139"/>
                  </a:cubicBezTo>
                  <a:cubicBezTo>
                    <a:pt x="106" y="139"/>
                    <a:pt x="108" y="141"/>
                    <a:pt x="108" y="142"/>
                  </a:cubicBezTo>
                  <a:cubicBezTo>
                    <a:pt x="109" y="143"/>
                    <a:pt x="109" y="145"/>
                    <a:pt x="109" y="146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04" y="165"/>
                    <a:pt x="104" y="169"/>
                    <a:pt x="103" y="173"/>
                  </a:cubicBezTo>
                  <a:cubicBezTo>
                    <a:pt x="102" y="175"/>
                    <a:pt x="102" y="175"/>
                    <a:pt x="102" y="175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5"/>
                    <a:pt x="100" y="175"/>
                    <a:pt x="99" y="175"/>
                  </a:cubicBezTo>
                  <a:cubicBezTo>
                    <a:pt x="97" y="174"/>
                    <a:pt x="94" y="174"/>
                    <a:pt x="92" y="173"/>
                  </a:cubicBezTo>
                  <a:cubicBezTo>
                    <a:pt x="92" y="171"/>
                    <a:pt x="93" y="169"/>
                    <a:pt x="93" y="167"/>
                  </a:cubicBezTo>
                  <a:close/>
                  <a:moveTo>
                    <a:pt x="107" y="176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9" y="169"/>
                    <a:pt x="109" y="169"/>
                    <a:pt x="109" y="169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4" y="146"/>
                    <a:pt x="114" y="146"/>
                    <a:pt x="114" y="145"/>
                  </a:cubicBezTo>
                  <a:cubicBezTo>
                    <a:pt x="115" y="143"/>
                    <a:pt x="116" y="143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2" y="146"/>
                    <a:pt x="122" y="147"/>
                    <a:pt x="122" y="149"/>
                  </a:cubicBezTo>
                  <a:cubicBezTo>
                    <a:pt x="122" y="149"/>
                    <a:pt x="122" y="149"/>
                    <a:pt x="122" y="150"/>
                  </a:cubicBezTo>
                  <a:cubicBezTo>
                    <a:pt x="121" y="154"/>
                    <a:pt x="120" y="158"/>
                    <a:pt x="119" y="162"/>
                  </a:cubicBezTo>
                  <a:cubicBezTo>
                    <a:pt x="119" y="164"/>
                    <a:pt x="119" y="164"/>
                    <a:pt x="119" y="164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7" y="174"/>
                    <a:pt x="117" y="174"/>
                    <a:pt x="117" y="174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15" y="180"/>
                    <a:pt x="114" y="179"/>
                    <a:pt x="113" y="179"/>
                  </a:cubicBezTo>
                  <a:cubicBezTo>
                    <a:pt x="112" y="179"/>
                    <a:pt x="111" y="178"/>
                    <a:pt x="110" y="178"/>
                  </a:cubicBezTo>
                  <a:cubicBezTo>
                    <a:pt x="109" y="178"/>
                    <a:pt x="108" y="177"/>
                    <a:pt x="107" y="177"/>
                  </a:cubicBezTo>
                  <a:lnTo>
                    <a:pt x="107" y="176"/>
                  </a:lnTo>
                  <a:close/>
                  <a:moveTo>
                    <a:pt x="114" y="121"/>
                  </a:moveTo>
                  <a:cubicBezTo>
                    <a:pt x="114" y="122"/>
                    <a:pt x="114" y="122"/>
                    <a:pt x="114" y="122"/>
                  </a:cubicBezTo>
                  <a:cubicBezTo>
                    <a:pt x="113" y="125"/>
                    <a:pt x="112" y="128"/>
                    <a:pt x="112" y="132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09" y="135"/>
                    <a:pt x="108" y="135"/>
                    <a:pt x="107" y="135"/>
                  </a:cubicBezTo>
                  <a:cubicBezTo>
                    <a:pt x="105" y="134"/>
                    <a:pt x="103" y="134"/>
                    <a:pt x="101" y="133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2"/>
                    <a:pt x="111" y="101"/>
                    <a:pt x="113" y="102"/>
                  </a:cubicBezTo>
                  <a:cubicBezTo>
                    <a:pt x="113" y="102"/>
                    <a:pt x="114" y="102"/>
                    <a:pt x="114" y="102"/>
                  </a:cubicBezTo>
                  <a:cubicBezTo>
                    <a:pt x="115" y="102"/>
                    <a:pt x="116" y="103"/>
                    <a:pt x="117" y="105"/>
                  </a:cubicBezTo>
                  <a:cubicBezTo>
                    <a:pt x="117" y="106"/>
                    <a:pt x="117" y="107"/>
                    <a:pt x="117" y="108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5" y="115"/>
                    <a:pt x="115" y="115"/>
                    <a:pt x="115" y="115"/>
                  </a:cubicBezTo>
                  <a:lnTo>
                    <a:pt x="114" y="121"/>
                  </a:lnTo>
                  <a:close/>
                  <a:moveTo>
                    <a:pt x="103" y="105"/>
                  </a:moveTo>
                  <a:cubicBezTo>
                    <a:pt x="103" y="106"/>
                    <a:pt x="103" y="106"/>
                    <a:pt x="103" y="106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8" y="126"/>
                    <a:pt x="98" y="126"/>
                    <a:pt x="98" y="126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7" y="133"/>
                    <a:pt x="97" y="133"/>
                    <a:pt x="97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4" y="132"/>
                    <a:pt x="91" y="132"/>
                    <a:pt x="89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3" y="112"/>
                    <a:pt x="93" y="112"/>
                    <a:pt x="93" y="112"/>
                  </a:cubicBezTo>
                  <a:cubicBezTo>
                    <a:pt x="94" y="110"/>
                    <a:pt x="94" y="107"/>
                    <a:pt x="95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3"/>
                    <a:pt x="96" y="102"/>
                    <a:pt x="96" y="102"/>
                  </a:cubicBezTo>
                  <a:cubicBezTo>
                    <a:pt x="97" y="101"/>
                    <a:pt x="98" y="100"/>
                    <a:pt x="99" y="100"/>
                  </a:cubicBezTo>
                  <a:cubicBezTo>
                    <a:pt x="100" y="100"/>
                    <a:pt x="101" y="100"/>
                    <a:pt x="101" y="100"/>
                  </a:cubicBezTo>
                  <a:cubicBezTo>
                    <a:pt x="103" y="100"/>
                    <a:pt x="104" y="102"/>
                    <a:pt x="103" y="105"/>
                  </a:cubicBezTo>
                  <a:close/>
                  <a:moveTo>
                    <a:pt x="92" y="104"/>
                  </a:moveTo>
                  <a:cubicBezTo>
                    <a:pt x="92" y="105"/>
                    <a:pt x="92" y="105"/>
                    <a:pt x="92" y="105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1" y="109"/>
                    <a:pt x="90" y="112"/>
                    <a:pt x="89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2" y="132"/>
                    <a:pt x="80" y="132"/>
                    <a:pt x="78" y="132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6" y="99"/>
                    <a:pt x="93" y="99"/>
                    <a:pt x="92" y="104"/>
                  </a:cubicBezTo>
                  <a:close/>
                  <a:moveTo>
                    <a:pt x="82" y="105"/>
                  </a:moveTo>
                  <a:cubicBezTo>
                    <a:pt x="81" y="112"/>
                    <a:pt x="81" y="112"/>
                    <a:pt x="81" y="112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6" y="128"/>
                    <a:pt x="76" y="130"/>
                    <a:pt x="75" y="131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4" y="133"/>
                    <a:pt x="74" y="133"/>
                    <a:pt x="73" y="133"/>
                  </a:cubicBezTo>
                  <a:cubicBezTo>
                    <a:pt x="72" y="133"/>
                    <a:pt x="70" y="133"/>
                    <a:pt x="69" y="133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4"/>
                    <a:pt x="72" y="122"/>
                    <a:pt x="73" y="120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3"/>
                    <a:pt x="75" y="110"/>
                    <a:pt x="76" y="107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8" y="102"/>
                    <a:pt x="82" y="100"/>
                    <a:pt x="82" y="103"/>
                  </a:cubicBezTo>
                  <a:cubicBezTo>
                    <a:pt x="83" y="103"/>
                    <a:pt x="83" y="104"/>
                    <a:pt x="82" y="105"/>
                  </a:cubicBezTo>
                  <a:close/>
                  <a:moveTo>
                    <a:pt x="72" y="139"/>
                  </a:moveTo>
                  <a:cubicBezTo>
                    <a:pt x="72" y="140"/>
                    <a:pt x="73" y="141"/>
                    <a:pt x="72" y="143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166"/>
                    <a:pt x="65" y="168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62" y="171"/>
                    <a:pt x="60" y="171"/>
                    <a:pt x="58" y="171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61" y="162"/>
                    <a:pt x="61" y="160"/>
                    <a:pt x="62" y="157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7" y="139"/>
                    <a:pt x="71" y="137"/>
                    <a:pt x="72" y="139"/>
                  </a:cubicBezTo>
                  <a:close/>
                  <a:moveTo>
                    <a:pt x="61" y="179"/>
                  </a:moveTo>
                  <a:cubicBezTo>
                    <a:pt x="61" y="180"/>
                    <a:pt x="62" y="181"/>
                    <a:pt x="61" y="183"/>
                  </a:cubicBezTo>
                  <a:cubicBezTo>
                    <a:pt x="61" y="183"/>
                    <a:pt x="61" y="183"/>
                    <a:pt x="61" y="183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92"/>
                    <a:pt x="58" y="195"/>
                    <a:pt x="57" y="198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2" y="213"/>
                    <a:pt x="50" y="213"/>
                    <a:pt x="49" y="213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79"/>
                    <a:pt x="59" y="178"/>
                    <a:pt x="61" y="179"/>
                  </a:cubicBezTo>
                  <a:close/>
                  <a:moveTo>
                    <a:pt x="56" y="213"/>
                  </a:moveTo>
                  <a:cubicBezTo>
                    <a:pt x="57" y="208"/>
                    <a:pt x="57" y="208"/>
                    <a:pt x="57" y="208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1" y="194"/>
                    <a:pt x="62" y="190"/>
                    <a:pt x="63" y="186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4" y="182"/>
                    <a:pt x="64" y="182"/>
                    <a:pt x="65" y="181"/>
                  </a:cubicBezTo>
                  <a:cubicBezTo>
                    <a:pt x="66" y="179"/>
                    <a:pt x="67" y="179"/>
                    <a:pt x="69" y="179"/>
                  </a:cubicBezTo>
                  <a:cubicBezTo>
                    <a:pt x="70" y="179"/>
                    <a:pt x="71" y="179"/>
                    <a:pt x="72" y="181"/>
                  </a:cubicBezTo>
                  <a:cubicBezTo>
                    <a:pt x="72" y="182"/>
                    <a:pt x="72" y="183"/>
                    <a:pt x="72" y="184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66" y="206"/>
                    <a:pt x="66" y="206"/>
                    <a:pt x="66" y="206"/>
                  </a:cubicBezTo>
                  <a:cubicBezTo>
                    <a:pt x="65" y="210"/>
                    <a:pt x="65" y="210"/>
                    <a:pt x="65" y="210"/>
                  </a:cubicBezTo>
                  <a:cubicBezTo>
                    <a:pt x="64" y="214"/>
                    <a:pt x="64" y="214"/>
                    <a:pt x="64" y="214"/>
                  </a:cubicBezTo>
                  <a:cubicBezTo>
                    <a:pt x="62" y="214"/>
                    <a:pt x="60" y="214"/>
                    <a:pt x="59" y="214"/>
                  </a:cubicBezTo>
                  <a:cubicBezTo>
                    <a:pt x="58" y="214"/>
                    <a:pt x="57" y="214"/>
                    <a:pt x="56" y="214"/>
                  </a:cubicBezTo>
                  <a:lnTo>
                    <a:pt x="56" y="213"/>
                  </a:lnTo>
                  <a:close/>
                  <a:moveTo>
                    <a:pt x="69" y="207"/>
                  </a:moveTo>
                  <a:cubicBezTo>
                    <a:pt x="70" y="204"/>
                    <a:pt x="70" y="204"/>
                    <a:pt x="70" y="204"/>
                  </a:cubicBezTo>
                  <a:cubicBezTo>
                    <a:pt x="71" y="200"/>
                    <a:pt x="71" y="200"/>
                    <a:pt x="71" y="200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71" y="197"/>
                    <a:pt x="72" y="196"/>
                    <a:pt x="72" y="194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3" y="189"/>
                    <a:pt x="74" y="187"/>
                    <a:pt x="75" y="185"/>
                  </a:cubicBezTo>
                  <a:cubicBezTo>
                    <a:pt x="76" y="178"/>
                    <a:pt x="84" y="179"/>
                    <a:pt x="84" y="185"/>
                  </a:cubicBezTo>
                  <a:cubicBezTo>
                    <a:pt x="84" y="185"/>
                    <a:pt x="84" y="185"/>
                    <a:pt x="84" y="186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82" y="192"/>
                    <a:pt x="82" y="192"/>
                    <a:pt x="82" y="192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01"/>
                    <a:pt x="80" y="201"/>
                    <a:pt x="80" y="201"/>
                  </a:cubicBezTo>
                  <a:cubicBezTo>
                    <a:pt x="79" y="205"/>
                    <a:pt x="78" y="210"/>
                    <a:pt x="77" y="214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76" y="216"/>
                    <a:pt x="75" y="216"/>
                    <a:pt x="75" y="216"/>
                  </a:cubicBezTo>
                  <a:cubicBezTo>
                    <a:pt x="72" y="215"/>
                    <a:pt x="70" y="215"/>
                    <a:pt x="67" y="215"/>
                  </a:cubicBezTo>
                  <a:cubicBezTo>
                    <a:pt x="68" y="212"/>
                    <a:pt x="68" y="210"/>
                    <a:pt x="69" y="207"/>
                  </a:cubicBezTo>
                  <a:close/>
                  <a:moveTo>
                    <a:pt x="83" y="210"/>
                  </a:moveTo>
                  <a:cubicBezTo>
                    <a:pt x="85" y="202"/>
                    <a:pt x="85" y="202"/>
                    <a:pt x="85" y="202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2"/>
                    <a:pt x="88" y="192"/>
                    <a:pt x="88" y="192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89" y="187"/>
                    <a:pt x="89" y="187"/>
                    <a:pt x="89" y="187"/>
                  </a:cubicBezTo>
                  <a:cubicBezTo>
                    <a:pt x="90" y="183"/>
                    <a:pt x="94" y="182"/>
                    <a:pt x="96" y="183"/>
                  </a:cubicBezTo>
                  <a:cubicBezTo>
                    <a:pt x="97" y="183"/>
                    <a:pt x="98" y="184"/>
                    <a:pt x="99" y="185"/>
                  </a:cubicBezTo>
                  <a:cubicBezTo>
                    <a:pt x="99" y="186"/>
                    <a:pt x="99" y="187"/>
                    <a:pt x="99" y="188"/>
                  </a:cubicBezTo>
                  <a:cubicBezTo>
                    <a:pt x="99" y="188"/>
                    <a:pt x="99" y="189"/>
                    <a:pt x="99" y="189"/>
                  </a:cubicBezTo>
                  <a:cubicBezTo>
                    <a:pt x="98" y="194"/>
                    <a:pt x="97" y="198"/>
                    <a:pt x="96" y="202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1" y="219"/>
                    <a:pt x="91" y="219"/>
                    <a:pt x="91" y="219"/>
                  </a:cubicBezTo>
                  <a:cubicBezTo>
                    <a:pt x="89" y="219"/>
                    <a:pt x="88" y="218"/>
                    <a:pt x="86" y="218"/>
                  </a:cubicBezTo>
                  <a:cubicBezTo>
                    <a:pt x="85" y="218"/>
                    <a:pt x="84" y="217"/>
                    <a:pt x="82" y="217"/>
                  </a:cubicBezTo>
                  <a:cubicBezTo>
                    <a:pt x="82" y="217"/>
                    <a:pt x="82" y="217"/>
                    <a:pt x="82" y="217"/>
                  </a:cubicBezTo>
                  <a:lnTo>
                    <a:pt x="83" y="210"/>
                  </a:lnTo>
                  <a:close/>
                  <a:moveTo>
                    <a:pt x="99" y="214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101" y="205"/>
                    <a:pt x="101" y="205"/>
                    <a:pt x="101" y="205"/>
                  </a:cubicBezTo>
                  <a:cubicBezTo>
                    <a:pt x="103" y="198"/>
                    <a:pt x="103" y="198"/>
                    <a:pt x="103" y="198"/>
                  </a:cubicBezTo>
                  <a:cubicBezTo>
                    <a:pt x="103" y="195"/>
                    <a:pt x="104" y="193"/>
                    <a:pt x="104" y="190"/>
                  </a:cubicBezTo>
                  <a:cubicBezTo>
                    <a:pt x="106" y="184"/>
                    <a:pt x="113" y="185"/>
                    <a:pt x="113" y="191"/>
                  </a:cubicBezTo>
                  <a:cubicBezTo>
                    <a:pt x="113" y="192"/>
                    <a:pt x="113" y="192"/>
                    <a:pt x="113" y="193"/>
                  </a:cubicBezTo>
                  <a:cubicBezTo>
                    <a:pt x="112" y="198"/>
                    <a:pt x="112" y="198"/>
                    <a:pt x="112" y="198"/>
                  </a:cubicBezTo>
                  <a:cubicBezTo>
                    <a:pt x="111" y="202"/>
                    <a:pt x="111" y="202"/>
                    <a:pt x="111" y="202"/>
                  </a:cubicBezTo>
                  <a:cubicBezTo>
                    <a:pt x="110" y="207"/>
                    <a:pt x="110" y="207"/>
                    <a:pt x="110" y="207"/>
                  </a:cubicBezTo>
                  <a:cubicBezTo>
                    <a:pt x="110" y="208"/>
                    <a:pt x="110" y="208"/>
                    <a:pt x="110" y="208"/>
                  </a:cubicBezTo>
                  <a:cubicBezTo>
                    <a:pt x="109" y="212"/>
                    <a:pt x="108" y="215"/>
                    <a:pt x="108" y="219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5" y="223"/>
                    <a:pt x="103" y="223"/>
                    <a:pt x="102" y="222"/>
                  </a:cubicBezTo>
                  <a:cubicBezTo>
                    <a:pt x="100" y="222"/>
                    <a:pt x="99" y="221"/>
                    <a:pt x="98" y="221"/>
                  </a:cubicBezTo>
                  <a:lnTo>
                    <a:pt x="99" y="214"/>
                  </a:lnTo>
                  <a:close/>
                  <a:moveTo>
                    <a:pt x="110" y="225"/>
                  </a:move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3" y="209"/>
                    <a:pt x="113" y="209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6" y="194"/>
                    <a:pt x="116" y="194"/>
                    <a:pt x="116" y="194"/>
                  </a:cubicBezTo>
                  <a:cubicBezTo>
                    <a:pt x="117" y="189"/>
                    <a:pt x="120" y="189"/>
                    <a:pt x="122" y="191"/>
                  </a:cubicBezTo>
                  <a:cubicBezTo>
                    <a:pt x="123" y="192"/>
                    <a:pt x="123" y="193"/>
                    <a:pt x="123" y="194"/>
                  </a:cubicBezTo>
                  <a:cubicBezTo>
                    <a:pt x="123" y="195"/>
                    <a:pt x="123" y="196"/>
                    <a:pt x="123" y="197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122" y="203"/>
                    <a:pt x="121" y="206"/>
                    <a:pt x="121" y="210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4"/>
                    <a:pt x="119" y="217"/>
                    <a:pt x="119" y="219"/>
                  </a:cubicBezTo>
                  <a:cubicBezTo>
                    <a:pt x="118" y="225"/>
                    <a:pt x="118" y="225"/>
                    <a:pt x="118" y="225"/>
                  </a:cubicBezTo>
                  <a:cubicBezTo>
                    <a:pt x="117" y="228"/>
                    <a:pt x="117" y="228"/>
                    <a:pt x="117" y="228"/>
                  </a:cubicBezTo>
                  <a:cubicBezTo>
                    <a:pt x="116" y="228"/>
                    <a:pt x="116" y="227"/>
                    <a:pt x="115" y="227"/>
                  </a:cubicBezTo>
                  <a:cubicBezTo>
                    <a:pt x="113" y="226"/>
                    <a:pt x="112" y="226"/>
                    <a:pt x="110" y="225"/>
                  </a:cubicBezTo>
                  <a:close/>
                  <a:moveTo>
                    <a:pt x="121" y="223"/>
                  </a:moveTo>
                  <a:cubicBezTo>
                    <a:pt x="122" y="217"/>
                    <a:pt x="122" y="217"/>
                    <a:pt x="122" y="217"/>
                  </a:cubicBezTo>
                  <a:cubicBezTo>
                    <a:pt x="123" y="213"/>
                    <a:pt x="123" y="213"/>
                    <a:pt x="123" y="213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5"/>
                    <a:pt x="125" y="201"/>
                    <a:pt x="126" y="198"/>
                  </a:cubicBezTo>
                  <a:cubicBezTo>
                    <a:pt x="126" y="197"/>
                    <a:pt x="126" y="197"/>
                    <a:pt x="126" y="197"/>
                  </a:cubicBezTo>
                  <a:cubicBezTo>
                    <a:pt x="127" y="194"/>
                    <a:pt x="128" y="194"/>
                    <a:pt x="129" y="194"/>
                  </a:cubicBezTo>
                  <a:cubicBezTo>
                    <a:pt x="131" y="195"/>
                    <a:pt x="132" y="197"/>
                    <a:pt x="131" y="201"/>
                  </a:cubicBezTo>
                  <a:cubicBezTo>
                    <a:pt x="131" y="204"/>
                    <a:pt x="131" y="204"/>
                    <a:pt x="131" y="204"/>
                  </a:cubicBezTo>
                  <a:cubicBezTo>
                    <a:pt x="130" y="206"/>
                    <a:pt x="130" y="209"/>
                    <a:pt x="129" y="212"/>
                  </a:cubicBezTo>
                  <a:cubicBezTo>
                    <a:pt x="129" y="216"/>
                    <a:pt x="129" y="216"/>
                    <a:pt x="129" y="216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6" y="232"/>
                    <a:pt x="126" y="232"/>
                    <a:pt x="126" y="232"/>
                  </a:cubicBezTo>
                  <a:cubicBezTo>
                    <a:pt x="124" y="231"/>
                    <a:pt x="122" y="230"/>
                    <a:pt x="121" y="229"/>
                  </a:cubicBezTo>
                  <a:cubicBezTo>
                    <a:pt x="120" y="229"/>
                    <a:pt x="120" y="229"/>
                    <a:pt x="120" y="229"/>
                  </a:cubicBezTo>
                  <a:lnTo>
                    <a:pt x="121" y="223"/>
                  </a:lnTo>
                  <a:close/>
                  <a:moveTo>
                    <a:pt x="126" y="183"/>
                  </a:move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4" y="184"/>
                  </a:cubicBezTo>
                  <a:cubicBezTo>
                    <a:pt x="122" y="183"/>
                    <a:pt x="120" y="182"/>
                    <a:pt x="118" y="181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7"/>
                    <a:pt x="121" y="167"/>
                    <a:pt x="121" y="167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6" y="145"/>
                    <a:pt x="132" y="148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8" y="169"/>
                    <a:pt x="128" y="169"/>
                    <a:pt x="128" y="169"/>
                  </a:cubicBezTo>
                  <a:cubicBezTo>
                    <a:pt x="128" y="169"/>
                    <a:pt x="128" y="169"/>
                    <a:pt x="128" y="169"/>
                  </a:cubicBezTo>
                  <a:lnTo>
                    <a:pt x="126" y="183"/>
                  </a:lnTo>
                  <a:close/>
                  <a:moveTo>
                    <a:pt x="125" y="132"/>
                  </a:moveTo>
                  <a:cubicBezTo>
                    <a:pt x="124" y="139"/>
                    <a:pt x="124" y="139"/>
                    <a:pt x="124" y="139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1" y="139"/>
                    <a:pt x="119" y="138"/>
                    <a:pt x="117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5"/>
                    <a:pt x="124" y="105"/>
                    <a:pt x="126" y="105"/>
                  </a:cubicBezTo>
                  <a:cubicBezTo>
                    <a:pt x="127" y="105"/>
                    <a:pt x="128" y="106"/>
                    <a:pt x="129" y="107"/>
                  </a:cubicBezTo>
                  <a:cubicBezTo>
                    <a:pt x="129" y="108"/>
                    <a:pt x="130" y="109"/>
                    <a:pt x="129" y="111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5"/>
                    <a:pt x="128" y="118"/>
                    <a:pt x="127" y="122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126" y="126"/>
                    <a:pt x="126" y="126"/>
                    <a:pt x="126" y="126"/>
                  </a:cubicBezTo>
                  <a:lnTo>
                    <a:pt x="125" y="132"/>
                  </a:lnTo>
                  <a:close/>
                  <a:moveTo>
                    <a:pt x="125" y="73"/>
                  </a:moveTo>
                  <a:cubicBezTo>
                    <a:pt x="124" y="76"/>
                    <a:pt x="124" y="76"/>
                    <a:pt x="124" y="76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21" y="89"/>
                    <a:pt x="120" y="92"/>
                    <a:pt x="120" y="95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8" y="98"/>
                    <a:pt x="118" y="98"/>
                  </a:cubicBezTo>
                  <a:cubicBezTo>
                    <a:pt x="117" y="98"/>
                    <a:pt x="116" y="98"/>
                    <a:pt x="115" y="98"/>
                  </a:cubicBezTo>
                  <a:cubicBezTo>
                    <a:pt x="114" y="97"/>
                    <a:pt x="112" y="97"/>
                    <a:pt x="110" y="97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12" y="89"/>
                    <a:pt x="112" y="87"/>
                    <a:pt x="113" y="84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1"/>
                    <a:pt x="116" y="70"/>
                    <a:pt x="117" y="69"/>
                  </a:cubicBezTo>
                  <a:cubicBezTo>
                    <a:pt x="117" y="68"/>
                    <a:pt x="119" y="67"/>
                    <a:pt x="120" y="67"/>
                  </a:cubicBezTo>
                  <a:cubicBezTo>
                    <a:pt x="122" y="67"/>
                    <a:pt x="124" y="68"/>
                    <a:pt x="124" y="70"/>
                  </a:cubicBezTo>
                  <a:cubicBezTo>
                    <a:pt x="125" y="71"/>
                    <a:pt x="125" y="72"/>
                    <a:pt x="125" y="73"/>
                  </a:cubicBezTo>
                  <a:close/>
                  <a:moveTo>
                    <a:pt x="112" y="70"/>
                  </a:moveTo>
                  <a:cubicBezTo>
                    <a:pt x="111" y="71"/>
                    <a:pt x="111" y="71"/>
                    <a:pt x="111" y="71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2" y="96"/>
                    <a:pt x="100" y="96"/>
                    <a:pt x="97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9" y="91"/>
                    <a:pt x="99" y="88"/>
                    <a:pt x="100" y="86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3" y="75"/>
                    <a:pt x="103" y="72"/>
                    <a:pt x="104" y="70"/>
                  </a:cubicBezTo>
                  <a:cubicBezTo>
                    <a:pt x="104" y="68"/>
                    <a:pt x="105" y="67"/>
                    <a:pt x="106" y="67"/>
                  </a:cubicBezTo>
                  <a:cubicBezTo>
                    <a:pt x="106" y="66"/>
                    <a:pt x="106" y="66"/>
                    <a:pt x="107" y="66"/>
                  </a:cubicBezTo>
                  <a:cubicBezTo>
                    <a:pt x="109" y="65"/>
                    <a:pt x="113" y="66"/>
                    <a:pt x="112" y="70"/>
                  </a:cubicBezTo>
                  <a:close/>
                  <a:moveTo>
                    <a:pt x="101" y="69"/>
                  </a:moveTo>
                  <a:cubicBezTo>
                    <a:pt x="101" y="70"/>
                    <a:pt x="101" y="70"/>
                    <a:pt x="101" y="70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1" y="96"/>
                    <a:pt x="89" y="96"/>
                    <a:pt x="87" y="96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84"/>
                    <a:pt x="90" y="84"/>
                    <a:pt x="90" y="84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0"/>
                    <a:pt x="92" y="77"/>
                    <a:pt x="93" y="75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6"/>
                    <a:pt x="99" y="65"/>
                    <a:pt x="100" y="66"/>
                  </a:cubicBezTo>
                  <a:cubicBezTo>
                    <a:pt x="101" y="67"/>
                    <a:pt x="101" y="68"/>
                    <a:pt x="101" y="69"/>
                  </a:cubicBezTo>
                  <a:close/>
                  <a:moveTo>
                    <a:pt x="92" y="71"/>
                  </a:moveTo>
                  <a:cubicBezTo>
                    <a:pt x="92" y="72"/>
                    <a:pt x="92" y="72"/>
                    <a:pt x="92" y="72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6" y="91"/>
                    <a:pt x="86" y="93"/>
                    <a:pt x="85" y="95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4" y="97"/>
                    <a:pt x="84" y="97"/>
                    <a:pt x="83" y="97"/>
                  </a:cubicBezTo>
                  <a:cubicBezTo>
                    <a:pt x="82" y="97"/>
                    <a:pt x="80" y="97"/>
                    <a:pt x="79" y="97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8" y="66"/>
                    <a:pt x="93" y="66"/>
                    <a:pt x="92" y="71"/>
                  </a:cubicBezTo>
                  <a:close/>
                  <a:moveTo>
                    <a:pt x="84" y="72"/>
                  </a:moveTo>
                  <a:cubicBezTo>
                    <a:pt x="82" y="78"/>
                    <a:pt x="82" y="78"/>
                    <a:pt x="82" y="78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5" y="98"/>
                    <a:pt x="73" y="98"/>
                    <a:pt x="72" y="9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4" y="92"/>
                    <a:pt x="75" y="89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8" y="78"/>
                    <a:pt x="78" y="76"/>
                    <a:pt x="79" y="73"/>
                  </a:cubicBezTo>
                  <a:cubicBezTo>
                    <a:pt x="81" y="68"/>
                    <a:pt x="85" y="67"/>
                    <a:pt x="84" y="72"/>
                  </a:cubicBezTo>
                  <a:close/>
                  <a:moveTo>
                    <a:pt x="73" y="103"/>
                  </a:moveTo>
                  <a:cubicBezTo>
                    <a:pt x="74" y="103"/>
                    <a:pt x="74" y="104"/>
                    <a:pt x="74" y="107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3" y="129"/>
                    <a:pt x="64" y="126"/>
                    <a:pt x="65" y="123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18"/>
                    <a:pt x="67" y="115"/>
                    <a:pt x="68" y="112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6"/>
                    <a:pt x="70" y="105"/>
                    <a:pt x="71" y="105"/>
                  </a:cubicBezTo>
                  <a:cubicBezTo>
                    <a:pt x="71" y="104"/>
                    <a:pt x="72" y="103"/>
                    <a:pt x="73" y="103"/>
                  </a:cubicBezTo>
                  <a:close/>
                  <a:moveTo>
                    <a:pt x="63" y="139"/>
                  </a:moveTo>
                  <a:cubicBezTo>
                    <a:pt x="64" y="140"/>
                    <a:pt x="64" y="141"/>
                    <a:pt x="63" y="143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60" y="156"/>
                    <a:pt x="60" y="156"/>
                    <a:pt x="60" y="156"/>
                  </a:cubicBezTo>
                  <a:cubicBezTo>
                    <a:pt x="59" y="157"/>
                    <a:pt x="59" y="157"/>
                    <a:pt x="59" y="157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2" y="172"/>
                    <a:pt x="51" y="172"/>
                    <a:pt x="51" y="172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67"/>
                    <a:pt x="53" y="163"/>
                    <a:pt x="54" y="160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9" y="143"/>
                    <a:pt x="59" y="142"/>
                    <a:pt x="59" y="142"/>
                  </a:cubicBezTo>
                  <a:cubicBezTo>
                    <a:pt x="60" y="140"/>
                    <a:pt x="62" y="139"/>
                    <a:pt x="63" y="139"/>
                  </a:cubicBezTo>
                  <a:close/>
                  <a:moveTo>
                    <a:pt x="52" y="184"/>
                  </a:moveTo>
                  <a:cubicBezTo>
                    <a:pt x="52" y="185"/>
                    <a:pt x="52" y="185"/>
                    <a:pt x="52" y="185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7" y="202"/>
                    <a:pt x="46" y="206"/>
                    <a:pt x="45" y="210"/>
                  </a:cubicBezTo>
                  <a:cubicBezTo>
                    <a:pt x="44" y="212"/>
                    <a:pt x="44" y="212"/>
                    <a:pt x="44" y="212"/>
                  </a:cubicBezTo>
                  <a:cubicBezTo>
                    <a:pt x="44" y="213"/>
                    <a:pt x="44" y="213"/>
                    <a:pt x="44" y="213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40" y="209"/>
                    <a:pt x="41" y="204"/>
                    <a:pt x="43" y="200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44" y="194"/>
                    <a:pt x="44" y="194"/>
                    <a:pt x="44" y="194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3"/>
                    <a:pt x="48" y="182"/>
                    <a:pt x="49" y="181"/>
                  </a:cubicBezTo>
                  <a:cubicBezTo>
                    <a:pt x="49" y="180"/>
                    <a:pt x="50" y="180"/>
                    <a:pt x="50" y="180"/>
                  </a:cubicBezTo>
                  <a:cubicBezTo>
                    <a:pt x="52" y="179"/>
                    <a:pt x="53" y="181"/>
                    <a:pt x="52" y="184"/>
                  </a:cubicBezTo>
                  <a:close/>
                  <a:moveTo>
                    <a:pt x="40" y="262"/>
                  </a:moveTo>
                  <a:cubicBezTo>
                    <a:pt x="40" y="262"/>
                    <a:pt x="40" y="262"/>
                    <a:pt x="40" y="262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5" y="255"/>
                    <a:pt x="35" y="255"/>
                    <a:pt x="35" y="255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38" y="244"/>
                    <a:pt x="38" y="244"/>
                    <a:pt x="38" y="244"/>
                  </a:cubicBezTo>
                  <a:cubicBezTo>
                    <a:pt x="40" y="238"/>
                    <a:pt x="40" y="238"/>
                    <a:pt x="40" y="238"/>
                  </a:cubicBezTo>
                  <a:cubicBezTo>
                    <a:pt x="41" y="234"/>
                    <a:pt x="42" y="231"/>
                    <a:pt x="43" y="227"/>
                  </a:cubicBezTo>
                  <a:cubicBezTo>
                    <a:pt x="45" y="220"/>
                    <a:pt x="51" y="220"/>
                    <a:pt x="49" y="227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3" y="250"/>
                    <a:pt x="43" y="250"/>
                    <a:pt x="43" y="250"/>
                  </a:cubicBezTo>
                  <a:cubicBezTo>
                    <a:pt x="42" y="254"/>
                    <a:pt x="41" y="258"/>
                    <a:pt x="40" y="262"/>
                  </a:cubicBezTo>
                  <a:close/>
                  <a:moveTo>
                    <a:pt x="52" y="262"/>
                  </a:moveTo>
                  <a:cubicBezTo>
                    <a:pt x="51" y="265"/>
                    <a:pt x="51" y="265"/>
                    <a:pt x="51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7" y="245"/>
                    <a:pt x="47" y="245"/>
                    <a:pt x="47" y="245"/>
                  </a:cubicBezTo>
                  <a:cubicBezTo>
                    <a:pt x="48" y="242"/>
                    <a:pt x="48" y="242"/>
                    <a:pt x="48" y="242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2" y="228"/>
                    <a:pt x="52" y="228"/>
                    <a:pt x="52" y="228"/>
                  </a:cubicBezTo>
                  <a:cubicBezTo>
                    <a:pt x="54" y="221"/>
                    <a:pt x="59" y="221"/>
                    <a:pt x="60" y="225"/>
                  </a:cubicBezTo>
                  <a:cubicBezTo>
                    <a:pt x="61" y="226"/>
                    <a:pt x="61" y="227"/>
                    <a:pt x="60" y="228"/>
                  </a:cubicBezTo>
                  <a:cubicBezTo>
                    <a:pt x="59" y="232"/>
                    <a:pt x="59" y="232"/>
                    <a:pt x="59" y="232"/>
                  </a:cubicBezTo>
                  <a:cubicBezTo>
                    <a:pt x="58" y="236"/>
                    <a:pt x="58" y="236"/>
                    <a:pt x="58" y="236"/>
                  </a:cubicBezTo>
                  <a:cubicBezTo>
                    <a:pt x="57" y="241"/>
                    <a:pt x="57" y="241"/>
                    <a:pt x="57" y="241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4" y="253"/>
                    <a:pt x="54" y="253"/>
                    <a:pt x="54" y="253"/>
                  </a:cubicBezTo>
                  <a:lnTo>
                    <a:pt x="52" y="262"/>
                  </a:lnTo>
                  <a:close/>
                  <a:moveTo>
                    <a:pt x="68" y="251"/>
                  </a:moveTo>
                  <a:cubicBezTo>
                    <a:pt x="67" y="254"/>
                    <a:pt x="67" y="256"/>
                    <a:pt x="66" y="258"/>
                  </a:cubicBezTo>
                  <a:cubicBezTo>
                    <a:pt x="65" y="265"/>
                    <a:pt x="65" y="265"/>
                    <a:pt x="65" y="265"/>
                  </a:cubicBezTo>
                  <a:cubicBezTo>
                    <a:pt x="64" y="267"/>
                    <a:pt x="64" y="267"/>
                    <a:pt x="64" y="267"/>
                  </a:cubicBezTo>
                  <a:cubicBezTo>
                    <a:pt x="62" y="267"/>
                    <a:pt x="62" y="267"/>
                    <a:pt x="62" y="267"/>
                  </a:cubicBezTo>
                  <a:cubicBezTo>
                    <a:pt x="60" y="266"/>
                    <a:pt x="57" y="266"/>
                    <a:pt x="55" y="265"/>
                  </a:cubicBezTo>
                  <a:cubicBezTo>
                    <a:pt x="54" y="265"/>
                    <a:pt x="54" y="265"/>
                    <a:pt x="54" y="265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5" y="223"/>
                    <a:pt x="69" y="222"/>
                    <a:pt x="72" y="224"/>
                  </a:cubicBezTo>
                  <a:cubicBezTo>
                    <a:pt x="72" y="224"/>
                    <a:pt x="73" y="225"/>
                    <a:pt x="73" y="226"/>
                  </a:cubicBezTo>
                  <a:cubicBezTo>
                    <a:pt x="73" y="227"/>
                    <a:pt x="73" y="229"/>
                    <a:pt x="73" y="230"/>
                  </a:cubicBezTo>
                  <a:cubicBezTo>
                    <a:pt x="73" y="231"/>
                    <a:pt x="73" y="231"/>
                    <a:pt x="73" y="231"/>
                  </a:cubicBezTo>
                  <a:cubicBezTo>
                    <a:pt x="70" y="243"/>
                    <a:pt x="70" y="243"/>
                    <a:pt x="70" y="243"/>
                  </a:cubicBezTo>
                  <a:cubicBezTo>
                    <a:pt x="69" y="249"/>
                    <a:pt x="69" y="249"/>
                    <a:pt x="69" y="249"/>
                  </a:cubicBezTo>
                  <a:lnTo>
                    <a:pt x="68" y="251"/>
                  </a:lnTo>
                  <a:close/>
                  <a:moveTo>
                    <a:pt x="85" y="252"/>
                  </a:moveTo>
                  <a:cubicBezTo>
                    <a:pt x="85" y="253"/>
                    <a:pt x="85" y="253"/>
                    <a:pt x="85" y="253"/>
                  </a:cubicBezTo>
                  <a:cubicBezTo>
                    <a:pt x="84" y="258"/>
                    <a:pt x="83" y="263"/>
                    <a:pt x="82" y="268"/>
                  </a:cubicBezTo>
                  <a:cubicBezTo>
                    <a:pt x="81" y="271"/>
                    <a:pt x="81" y="271"/>
                    <a:pt x="81" y="271"/>
                  </a:cubicBezTo>
                  <a:cubicBezTo>
                    <a:pt x="78" y="271"/>
                    <a:pt x="78" y="271"/>
                    <a:pt x="78" y="271"/>
                  </a:cubicBezTo>
                  <a:cubicBezTo>
                    <a:pt x="75" y="270"/>
                    <a:pt x="72" y="269"/>
                    <a:pt x="70" y="26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54"/>
                    <a:pt x="73" y="254"/>
                    <a:pt x="73" y="254"/>
                  </a:cubicBezTo>
                  <a:cubicBezTo>
                    <a:pt x="74" y="250"/>
                    <a:pt x="74" y="250"/>
                    <a:pt x="74" y="250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77" y="238"/>
                    <a:pt x="77" y="238"/>
                    <a:pt x="77" y="238"/>
                  </a:cubicBezTo>
                  <a:cubicBezTo>
                    <a:pt x="78" y="232"/>
                    <a:pt x="78" y="232"/>
                    <a:pt x="78" y="232"/>
                  </a:cubicBezTo>
                  <a:cubicBezTo>
                    <a:pt x="80" y="224"/>
                    <a:pt x="88" y="224"/>
                    <a:pt x="89" y="230"/>
                  </a:cubicBezTo>
                  <a:cubicBezTo>
                    <a:pt x="89" y="231"/>
                    <a:pt x="89" y="233"/>
                    <a:pt x="89" y="234"/>
                  </a:cubicBezTo>
                  <a:cubicBezTo>
                    <a:pt x="88" y="238"/>
                    <a:pt x="88" y="238"/>
                    <a:pt x="88" y="238"/>
                  </a:cubicBezTo>
                  <a:cubicBezTo>
                    <a:pt x="87" y="245"/>
                    <a:pt x="87" y="245"/>
                    <a:pt x="87" y="245"/>
                  </a:cubicBezTo>
                  <a:lnTo>
                    <a:pt x="85" y="252"/>
                  </a:lnTo>
                  <a:close/>
                  <a:moveTo>
                    <a:pt x="97" y="273"/>
                  </a:moveTo>
                  <a:cubicBezTo>
                    <a:pt x="96" y="275"/>
                    <a:pt x="96" y="275"/>
                    <a:pt x="96" y="275"/>
                  </a:cubicBezTo>
                  <a:cubicBezTo>
                    <a:pt x="95" y="274"/>
                    <a:pt x="95" y="274"/>
                    <a:pt x="95" y="274"/>
                  </a:cubicBezTo>
                  <a:cubicBezTo>
                    <a:pt x="93" y="274"/>
                    <a:pt x="91" y="274"/>
                    <a:pt x="90" y="273"/>
                  </a:cubicBezTo>
                  <a:cubicBezTo>
                    <a:pt x="87" y="273"/>
                    <a:pt x="87" y="273"/>
                    <a:pt x="87" y="273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2" y="248"/>
                    <a:pt x="92" y="248"/>
                    <a:pt x="92" y="248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5" y="235"/>
                    <a:pt x="95" y="235"/>
                    <a:pt x="95" y="235"/>
                  </a:cubicBezTo>
                  <a:cubicBezTo>
                    <a:pt x="95" y="235"/>
                    <a:pt x="95" y="234"/>
                    <a:pt x="95" y="234"/>
                  </a:cubicBezTo>
                  <a:cubicBezTo>
                    <a:pt x="96" y="230"/>
                    <a:pt x="99" y="229"/>
                    <a:pt x="101" y="230"/>
                  </a:cubicBezTo>
                  <a:cubicBezTo>
                    <a:pt x="102" y="231"/>
                    <a:pt x="103" y="232"/>
                    <a:pt x="104" y="234"/>
                  </a:cubicBezTo>
                  <a:cubicBezTo>
                    <a:pt x="104" y="235"/>
                    <a:pt x="104" y="236"/>
                    <a:pt x="104" y="238"/>
                  </a:cubicBezTo>
                  <a:cubicBezTo>
                    <a:pt x="103" y="240"/>
                    <a:pt x="103" y="240"/>
                    <a:pt x="103" y="240"/>
                  </a:cubicBezTo>
                  <a:cubicBezTo>
                    <a:pt x="102" y="246"/>
                    <a:pt x="101" y="251"/>
                    <a:pt x="100" y="256"/>
                  </a:cubicBezTo>
                  <a:cubicBezTo>
                    <a:pt x="100" y="256"/>
                    <a:pt x="100" y="256"/>
                    <a:pt x="100" y="256"/>
                  </a:cubicBezTo>
                  <a:cubicBezTo>
                    <a:pt x="98" y="268"/>
                    <a:pt x="98" y="268"/>
                    <a:pt x="98" y="268"/>
                  </a:cubicBezTo>
                  <a:lnTo>
                    <a:pt x="97" y="273"/>
                  </a:lnTo>
                  <a:close/>
                  <a:moveTo>
                    <a:pt x="110" y="269"/>
                  </a:moveTo>
                  <a:cubicBezTo>
                    <a:pt x="109" y="272"/>
                    <a:pt x="108" y="275"/>
                    <a:pt x="108" y="278"/>
                  </a:cubicBezTo>
                  <a:cubicBezTo>
                    <a:pt x="105" y="277"/>
                    <a:pt x="102" y="276"/>
                    <a:pt x="100" y="276"/>
                  </a:cubicBezTo>
                  <a:cubicBezTo>
                    <a:pt x="100" y="275"/>
                    <a:pt x="100" y="275"/>
                    <a:pt x="100" y="275"/>
                  </a:cubicBezTo>
                  <a:cubicBezTo>
                    <a:pt x="101" y="270"/>
                    <a:pt x="101" y="270"/>
                    <a:pt x="101" y="270"/>
                  </a:cubicBezTo>
                  <a:cubicBezTo>
                    <a:pt x="102" y="266"/>
                    <a:pt x="102" y="266"/>
                    <a:pt x="102" y="266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04" y="254"/>
                    <a:pt x="104" y="254"/>
                    <a:pt x="104" y="254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107" y="238"/>
                    <a:pt x="107" y="238"/>
                    <a:pt x="107" y="238"/>
                  </a:cubicBezTo>
                  <a:cubicBezTo>
                    <a:pt x="108" y="234"/>
                    <a:pt x="111" y="233"/>
                    <a:pt x="113" y="234"/>
                  </a:cubicBezTo>
                  <a:cubicBezTo>
                    <a:pt x="114" y="235"/>
                    <a:pt x="115" y="238"/>
                    <a:pt x="115" y="242"/>
                  </a:cubicBezTo>
                  <a:cubicBezTo>
                    <a:pt x="114" y="247"/>
                    <a:pt x="114" y="247"/>
                    <a:pt x="114" y="247"/>
                  </a:cubicBezTo>
                  <a:cubicBezTo>
                    <a:pt x="113" y="251"/>
                    <a:pt x="112" y="256"/>
                    <a:pt x="111" y="260"/>
                  </a:cubicBezTo>
                  <a:cubicBezTo>
                    <a:pt x="111" y="260"/>
                    <a:pt x="111" y="260"/>
                    <a:pt x="111" y="260"/>
                  </a:cubicBezTo>
                  <a:cubicBezTo>
                    <a:pt x="110" y="264"/>
                    <a:pt x="110" y="264"/>
                    <a:pt x="110" y="264"/>
                  </a:cubicBezTo>
                  <a:lnTo>
                    <a:pt x="110" y="269"/>
                  </a:lnTo>
                  <a:close/>
                  <a:moveTo>
                    <a:pt x="111" y="278"/>
                  </a:moveTo>
                  <a:cubicBezTo>
                    <a:pt x="113" y="267"/>
                    <a:pt x="113" y="267"/>
                    <a:pt x="113" y="267"/>
                  </a:cubicBezTo>
                  <a:cubicBezTo>
                    <a:pt x="114" y="262"/>
                    <a:pt x="114" y="262"/>
                    <a:pt x="114" y="262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57"/>
                    <a:pt x="114" y="257"/>
                    <a:pt x="114" y="257"/>
                  </a:cubicBezTo>
                  <a:cubicBezTo>
                    <a:pt x="117" y="245"/>
                    <a:pt x="117" y="245"/>
                    <a:pt x="117" y="245"/>
                  </a:cubicBezTo>
                  <a:cubicBezTo>
                    <a:pt x="117" y="242"/>
                    <a:pt x="117" y="242"/>
                    <a:pt x="117" y="242"/>
                  </a:cubicBezTo>
                  <a:cubicBezTo>
                    <a:pt x="119" y="236"/>
                    <a:pt x="123" y="236"/>
                    <a:pt x="124" y="241"/>
                  </a:cubicBezTo>
                  <a:cubicBezTo>
                    <a:pt x="124" y="242"/>
                    <a:pt x="124" y="243"/>
                    <a:pt x="124" y="244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19" y="268"/>
                    <a:pt x="118" y="274"/>
                    <a:pt x="117" y="280"/>
                  </a:cubicBezTo>
                  <a:cubicBezTo>
                    <a:pt x="115" y="279"/>
                    <a:pt x="113" y="279"/>
                    <a:pt x="111" y="278"/>
                  </a:cubicBezTo>
                  <a:close/>
                  <a:moveTo>
                    <a:pt x="125" y="280"/>
                  </a:moveTo>
                  <a:cubicBezTo>
                    <a:pt x="125" y="282"/>
                    <a:pt x="125" y="282"/>
                    <a:pt x="125" y="282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20" y="280"/>
                    <a:pt x="120" y="280"/>
                    <a:pt x="120" y="280"/>
                  </a:cubicBezTo>
                  <a:cubicBezTo>
                    <a:pt x="121" y="275"/>
                    <a:pt x="122" y="269"/>
                    <a:pt x="123" y="264"/>
                  </a:cubicBezTo>
                  <a:cubicBezTo>
                    <a:pt x="124" y="260"/>
                    <a:pt x="124" y="260"/>
                    <a:pt x="124" y="260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125" y="251"/>
                    <a:pt x="125" y="251"/>
                    <a:pt x="125" y="251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7" y="242"/>
                    <a:pt x="130" y="243"/>
                    <a:pt x="131" y="247"/>
                  </a:cubicBezTo>
                  <a:cubicBezTo>
                    <a:pt x="131" y="248"/>
                    <a:pt x="131" y="249"/>
                    <a:pt x="130" y="249"/>
                  </a:cubicBezTo>
                  <a:cubicBezTo>
                    <a:pt x="130" y="252"/>
                    <a:pt x="130" y="252"/>
                    <a:pt x="130" y="252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29" y="259"/>
                    <a:pt x="128" y="262"/>
                    <a:pt x="128" y="266"/>
                  </a:cubicBezTo>
                  <a:cubicBezTo>
                    <a:pt x="127" y="270"/>
                    <a:pt x="126" y="275"/>
                    <a:pt x="125" y="280"/>
                  </a:cubicBezTo>
                  <a:close/>
                  <a:moveTo>
                    <a:pt x="131" y="283"/>
                  </a:moveTo>
                  <a:cubicBezTo>
                    <a:pt x="130" y="283"/>
                    <a:pt x="129" y="283"/>
                    <a:pt x="128" y="283"/>
                  </a:cubicBezTo>
                  <a:cubicBezTo>
                    <a:pt x="129" y="277"/>
                    <a:pt x="129" y="277"/>
                    <a:pt x="129" y="277"/>
                  </a:cubicBezTo>
                  <a:cubicBezTo>
                    <a:pt x="130" y="274"/>
                    <a:pt x="130" y="270"/>
                    <a:pt x="131" y="266"/>
                  </a:cubicBezTo>
                  <a:cubicBezTo>
                    <a:pt x="131" y="265"/>
                    <a:pt x="131" y="264"/>
                    <a:pt x="131" y="262"/>
                  </a:cubicBezTo>
                  <a:lnTo>
                    <a:pt x="131" y="283"/>
                  </a:lnTo>
                  <a:close/>
                  <a:moveTo>
                    <a:pt x="136" y="215"/>
                  </a:moveTo>
                  <a:cubicBezTo>
                    <a:pt x="136" y="220"/>
                    <a:pt x="136" y="220"/>
                    <a:pt x="136" y="220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5" y="223"/>
                    <a:pt x="134" y="226"/>
                    <a:pt x="134" y="229"/>
                  </a:cubicBezTo>
                  <a:cubicBezTo>
                    <a:pt x="134" y="229"/>
                    <a:pt x="134" y="229"/>
                    <a:pt x="134" y="229"/>
                  </a:cubicBezTo>
                  <a:cubicBezTo>
                    <a:pt x="132" y="229"/>
                    <a:pt x="132" y="229"/>
                    <a:pt x="132" y="229"/>
                  </a:cubicBezTo>
                  <a:cubicBezTo>
                    <a:pt x="132" y="235"/>
                    <a:pt x="132" y="235"/>
                    <a:pt x="132" y="235"/>
                  </a:cubicBezTo>
                  <a:cubicBezTo>
                    <a:pt x="130" y="234"/>
                    <a:pt x="129" y="233"/>
                    <a:pt x="128" y="233"/>
                  </a:cubicBezTo>
                  <a:cubicBezTo>
                    <a:pt x="129" y="230"/>
                    <a:pt x="129" y="227"/>
                    <a:pt x="130" y="223"/>
                  </a:cubicBezTo>
                  <a:cubicBezTo>
                    <a:pt x="131" y="218"/>
                    <a:pt x="131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0"/>
                    <a:pt x="132" y="210"/>
                    <a:pt x="132" y="210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0"/>
                    <a:pt x="135" y="199"/>
                    <a:pt x="136" y="199"/>
                  </a:cubicBezTo>
                  <a:lnTo>
                    <a:pt x="136" y="215"/>
                  </a:lnTo>
                  <a:close/>
                  <a:moveTo>
                    <a:pt x="137" y="168"/>
                  </a:moveTo>
                  <a:cubicBezTo>
                    <a:pt x="137" y="170"/>
                    <a:pt x="136" y="172"/>
                    <a:pt x="136" y="174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5" y="183"/>
                    <a:pt x="135" y="183"/>
                    <a:pt x="135" y="183"/>
                  </a:cubicBezTo>
                  <a:cubicBezTo>
                    <a:pt x="133" y="183"/>
                    <a:pt x="132" y="184"/>
                    <a:pt x="132" y="185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2" y="188"/>
                    <a:pt x="131" y="187"/>
                    <a:pt x="130" y="187"/>
                  </a:cubicBezTo>
                  <a:cubicBezTo>
                    <a:pt x="129" y="186"/>
                    <a:pt x="128" y="186"/>
                    <a:pt x="128" y="18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67"/>
                    <a:pt x="131" y="167"/>
                    <a:pt x="131" y="167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33" y="160"/>
                    <a:pt x="133" y="160"/>
                    <a:pt x="133" y="160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6"/>
                    <a:pt x="134" y="155"/>
                    <a:pt x="134" y="155"/>
                  </a:cubicBezTo>
                  <a:cubicBezTo>
                    <a:pt x="134" y="153"/>
                    <a:pt x="135" y="153"/>
                    <a:pt x="136" y="153"/>
                  </a:cubicBezTo>
                  <a:cubicBezTo>
                    <a:pt x="137" y="153"/>
                    <a:pt x="137" y="153"/>
                    <a:pt x="138" y="154"/>
                  </a:cubicBezTo>
                  <a:lnTo>
                    <a:pt x="137" y="168"/>
                  </a:lnTo>
                  <a:close/>
                  <a:moveTo>
                    <a:pt x="138" y="147"/>
                  </a:moveTo>
                  <a:cubicBezTo>
                    <a:pt x="137" y="147"/>
                    <a:pt x="136" y="146"/>
                    <a:pt x="135" y="146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8" y="146"/>
                    <a:pt x="138" y="146"/>
                    <a:pt x="138" y="146"/>
                  </a:cubicBezTo>
                  <a:lnTo>
                    <a:pt x="138" y="147"/>
                  </a:lnTo>
                  <a:close/>
                  <a:moveTo>
                    <a:pt x="138" y="134"/>
                  </a:moveTo>
                  <a:cubicBezTo>
                    <a:pt x="138" y="137"/>
                    <a:pt x="138" y="137"/>
                    <a:pt x="138" y="137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7" y="138"/>
                    <a:pt x="137" y="138"/>
                    <a:pt x="136" y="138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29"/>
                    <a:pt x="138" y="129"/>
                    <a:pt x="138" y="129"/>
                  </a:cubicBezTo>
                  <a:lnTo>
                    <a:pt x="138" y="134"/>
                  </a:lnTo>
                  <a:close/>
                  <a:moveTo>
                    <a:pt x="138" y="116"/>
                  </a:moveTo>
                  <a:cubicBezTo>
                    <a:pt x="138" y="117"/>
                    <a:pt x="138" y="117"/>
                    <a:pt x="138" y="11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8" y="120"/>
                    <a:pt x="137" y="122"/>
                    <a:pt x="137" y="124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2" y="144"/>
                    <a:pt x="131" y="144"/>
                    <a:pt x="130" y="143"/>
                  </a:cubicBezTo>
                  <a:cubicBezTo>
                    <a:pt x="129" y="143"/>
                    <a:pt x="128" y="142"/>
                    <a:pt x="127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4"/>
                    <a:pt x="128" y="132"/>
                    <a:pt x="129" y="130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08"/>
                    <a:pt x="138" y="110"/>
                    <a:pt x="138" y="114"/>
                  </a:cubicBezTo>
                  <a:cubicBezTo>
                    <a:pt x="138" y="115"/>
                    <a:pt x="138" y="116"/>
                    <a:pt x="138" y="116"/>
                  </a:cubicBezTo>
                  <a:close/>
                  <a:moveTo>
                    <a:pt x="139" y="98"/>
                  </a:moveTo>
                  <a:cubicBezTo>
                    <a:pt x="139" y="107"/>
                    <a:pt x="139" y="107"/>
                    <a:pt x="139" y="107"/>
                  </a:cubicBezTo>
                  <a:cubicBezTo>
                    <a:pt x="138" y="107"/>
                    <a:pt x="138" y="107"/>
                    <a:pt x="137" y="106"/>
                  </a:cubicBezTo>
                  <a:cubicBezTo>
                    <a:pt x="136" y="106"/>
                    <a:pt x="135" y="105"/>
                    <a:pt x="134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9" y="97"/>
                    <a:pt x="139" y="97"/>
                    <a:pt x="139" y="97"/>
                  </a:cubicBezTo>
                  <a:lnTo>
                    <a:pt x="139" y="98"/>
                  </a:lnTo>
                  <a:close/>
                  <a:moveTo>
                    <a:pt x="139" y="87"/>
                  </a:moveTo>
                  <a:cubicBezTo>
                    <a:pt x="138" y="88"/>
                    <a:pt x="137" y="88"/>
                    <a:pt x="137" y="89"/>
                  </a:cubicBezTo>
                  <a:cubicBezTo>
                    <a:pt x="137" y="87"/>
                    <a:pt x="137" y="87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8" y="84"/>
                    <a:pt x="138" y="84"/>
                    <a:pt x="138" y="84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7"/>
                  </a:cubicBezTo>
                  <a:cubicBezTo>
                    <a:pt x="140" y="78"/>
                    <a:pt x="140" y="78"/>
                    <a:pt x="140" y="78"/>
                  </a:cubicBezTo>
                  <a:lnTo>
                    <a:pt x="139" y="87"/>
                  </a:lnTo>
                  <a:close/>
                  <a:moveTo>
                    <a:pt x="142" y="86"/>
                  </a:moveTo>
                  <a:cubicBezTo>
                    <a:pt x="142" y="87"/>
                    <a:pt x="142" y="87"/>
                    <a:pt x="142" y="87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78"/>
                    <a:pt x="141" y="77"/>
                    <a:pt x="141" y="77"/>
                  </a:cubicBezTo>
                  <a:cubicBezTo>
                    <a:pt x="141" y="77"/>
                    <a:pt x="142" y="78"/>
                    <a:pt x="142" y="79"/>
                  </a:cubicBezTo>
                  <a:cubicBezTo>
                    <a:pt x="142" y="79"/>
                    <a:pt x="142" y="79"/>
                    <a:pt x="142" y="80"/>
                  </a:cubicBezTo>
                  <a:lnTo>
                    <a:pt x="142" y="86"/>
                  </a:lnTo>
                  <a:close/>
                  <a:moveTo>
                    <a:pt x="145" y="81"/>
                  </a:moveTo>
                  <a:cubicBezTo>
                    <a:pt x="145" y="81"/>
                    <a:pt x="145" y="81"/>
                    <a:pt x="145" y="81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43" y="87"/>
                    <a:pt x="143" y="87"/>
                    <a:pt x="143" y="87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8"/>
                    <a:pt x="143" y="78"/>
                    <a:pt x="143" y="78"/>
                  </a:cubicBezTo>
                  <a:cubicBezTo>
                    <a:pt x="143" y="77"/>
                    <a:pt x="144" y="77"/>
                    <a:pt x="144" y="77"/>
                  </a:cubicBezTo>
                  <a:cubicBezTo>
                    <a:pt x="145" y="77"/>
                    <a:pt x="145" y="78"/>
                    <a:pt x="145" y="79"/>
                  </a:cubicBezTo>
                  <a:cubicBezTo>
                    <a:pt x="145" y="79"/>
                    <a:pt x="145" y="80"/>
                    <a:pt x="145" y="81"/>
                  </a:cubicBezTo>
                  <a:close/>
                  <a:moveTo>
                    <a:pt x="147" y="86"/>
                  </a:moveTo>
                  <a:cubicBezTo>
                    <a:pt x="147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7" y="82"/>
                    <a:pt x="147" y="81"/>
                    <a:pt x="147" y="81"/>
                  </a:cubicBezTo>
                  <a:lnTo>
                    <a:pt x="147" y="86"/>
                  </a:lnTo>
                  <a:close/>
                  <a:moveTo>
                    <a:pt x="151" y="85"/>
                  </a:moveTo>
                  <a:cubicBezTo>
                    <a:pt x="151" y="87"/>
                    <a:pt x="151" y="87"/>
                    <a:pt x="151" y="87"/>
                  </a:cubicBezTo>
                  <a:cubicBezTo>
                    <a:pt x="151" y="86"/>
                    <a:pt x="151" y="86"/>
                    <a:pt x="150" y="86"/>
                  </a:cubicBezTo>
                  <a:cubicBezTo>
                    <a:pt x="150" y="86"/>
                    <a:pt x="149" y="86"/>
                    <a:pt x="148" y="86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50" y="79"/>
                    <a:pt x="151" y="81"/>
                    <a:pt x="151" y="83"/>
                  </a:cubicBezTo>
                  <a:cubicBezTo>
                    <a:pt x="152" y="83"/>
                    <a:pt x="152" y="84"/>
                    <a:pt x="151" y="85"/>
                  </a:cubicBezTo>
                  <a:close/>
                  <a:moveTo>
                    <a:pt x="155" y="87"/>
                  </a:moveTo>
                  <a:cubicBezTo>
                    <a:pt x="155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4" y="85"/>
                    <a:pt x="155" y="84"/>
                    <a:pt x="155" y="84"/>
                  </a:cubicBezTo>
                  <a:lnTo>
                    <a:pt x="155" y="87"/>
                  </a:lnTo>
                  <a:close/>
                  <a:moveTo>
                    <a:pt x="155" y="65"/>
                  </a:moveTo>
                  <a:cubicBezTo>
                    <a:pt x="155" y="65"/>
                    <a:pt x="155" y="65"/>
                    <a:pt x="155" y="65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54" y="66"/>
                    <a:pt x="154" y="65"/>
                    <a:pt x="153" y="65"/>
                  </a:cubicBezTo>
                  <a:cubicBezTo>
                    <a:pt x="152" y="64"/>
                    <a:pt x="152" y="64"/>
                    <a:pt x="151" y="63"/>
                  </a:cubicBezTo>
                  <a:cubicBezTo>
                    <a:pt x="151" y="63"/>
                    <a:pt x="151" y="63"/>
                    <a:pt x="150" y="63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153" y="47"/>
                    <a:pt x="156" y="47"/>
                    <a:pt x="157" y="49"/>
                  </a:cubicBezTo>
                  <a:cubicBezTo>
                    <a:pt x="157" y="50"/>
                    <a:pt x="158" y="52"/>
                    <a:pt x="157" y="53"/>
                  </a:cubicBezTo>
                  <a:cubicBezTo>
                    <a:pt x="157" y="55"/>
                    <a:pt x="157" y="55"/>
                    <a:pt x="157" y="55"/>
                  </a:cubicBezTo>
                  <a:cubicBezTo>
                    <a:pt x="156" y="58"/>
                    <a:pt x="156" y="61"/>
                    <a:pt x="155" y="64"/>
                  </a:cubicBezTo>
                  <a:lnTo>
                    <a:pt x="155" y="65"/>
                  </a:lnTo>
                  <a:close/>
                  <a:moveTo>
                    <a:pt x="156" y="78"/>
                  </a:moveTo>
                  <a:cubicBezTo>
                    <a:pt x="158" y="77"/>
                    <a:pt x="158" y="77"/>
                    <a:pt x="158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1"/>
                    <a:pt x="157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lnTo>
                    <a:pt x="156" y="78"/>
                  </a:lnTo>
                  <a:close/>
                  <a:moveTo>
                    <a:pt x="156" y="85"/>
                  </a:moveTo>
                  <a:cubicBezTo>
                    <a:pt x="156" y="85"/>
                    <a:pt x="156" y="85"/>
                    <a:pt x="156" y="85"/>
                  </a:cubicBezTo>
                  <a:cubicBezTo>
                    <a:pt x="157" y="86"/>
                    <a:pt x="157" y="87"/>
                    <a:pt x="157" y="88"/>
                  </a:cubicBezTo>
                  <a:cubicBezTo>
                    <a:pt x="157" y="88"/>
                    <a:pt x="156" y="88"/>
                    <a:pt x="156" y="87"/>
                  </a:cubicBezTo>
                  <a:lnTo>
                    <a:pt x="156" y="85"/>
                  </a:lnTo>
                  <a:close/>
                  <a:moveTo>
                    <a:pt x="162" y="95"/>
                  </a:moveTo>
                  <a:cubicBezTo>
                    <a:pt x="161" y="100"/>
                    <a:pt x="161" y="100"/>
                    <a:pt x="161" y="100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0" y="91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1" y="89"/>
                    <a:pt x="161" y="90"/>
                    <a:pt x="161" y="91"/>
                  </a:cubicBezTo>
                  <a:cubicBezTo>
                    <a:pt x="162" y="92"/>
                    <a:pt x="162" y="93"/>
                    <a:pt x="162" y="95"/>
                  </a:cubicBezTo>
                  <a:close/>
                  <a:moveTo>
                    <a:pt x="163" y="70"/>
                  </a:moveTo>
                  <a:cubicBezTo>
                    <a:pt x="163" y="69"/>
                    <a:pt x="163" y="69"/>
                    <a:pt x="163" y="69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7"/>
                    <a:pt x="166" y="57"/>
                    <a:pt x="167" y="58"/>
                  </a:cubicBezTo>
                  <a:cubicBezTo>
                    <a:pt x="167" y="59"/>
                    <a:pt x="167" y="60"/>
                    <a:pt x="167" y="62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3" y="86"/>
                    <a:pt x="162" y="86"/>
                    <a:pt x="162" y="85"/>
                  </a:cubicBezTo>
                  <a:cubicBezTo>
                    <a:pt x="161" y="85"/>
                    <a:pt x="161" y="84"/>
                    <a:pt x="161" y="84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3" y="72"/>
                    <a:pt x="163" y="72"/>
                    <a:pt x="163" y="72"/>
                  </a:cubicBezTo>
                  <a:lnTo>
                    <a:pt x="163" y="70"/>
                  </a:lnTo>
                  <a:close/>
                  <a:moveTo>
                    <a:pt x="161" y="53"/>
                  </a:moveTo>
                  <a:cubicBezTo>
                    <a:pt x="162" y="53"/>
                    <a:pt x="163" y="55"/>
                    <a:pt x="163" y="58"/>
                  </a:cubicBezTo>
                  <a:cubicBezTo>
                    <a:pt x="162" y="59"/>
                    <a:pt x="162" y="59"/>
                    <a:pt x="162" y="59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3"/>
                    <a:pt x="161" y="66"/>
                    <a:pt x="161" y="69"/>
                  </a:cubicBezTo>
                  <a:cubicBezTo>
                    <a:pt x="161" y="70"/>
                    <a:pt x="161" y="70"/>
                    <a:pt x="161" y="70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157" y="67"/>
                    <a:pt x="157" y="67"/>
                    <a:pt x="157" y="67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8" y="60"/>
                    <a:pt x="159" y="57"/>
                    <a:pt x="159" y="55"/>
                  </a:cubicBezTo>
                  <a:cubicBezTo>
                    <a:pt x="159" y="54"/>
                    <a:pt x="159" y="54"/>
                    <a:pt x="160" y="53"/>
                  </a:cubicBezTo>
                  <a:cubicBezTo>
                    <a:pt x="160" y="53"/>
                    <a:pt x="160" y="52"/>
                    <a:pt x="161" y="53"/>
                  </a:cubicBezTo>
                  <a:close/>
                  <a:moveTo>
                    <a:pt x="159" y="40"/>
                  </a:moveTo>
                  <a:cubicBezTo>
                    <a:pt x="159" y="41"/>
                    <a:pt x="159" y="41"/>
                    <a:pt x="160" y="42"/>
                  </a:cubicBezTo>
                  <a:cubicBezTo>
                    <a:pt x="160" y="43"/>
                    <a:pt x="160" y="43"/>
                    <a:pt x="159" y="44"/>
                  </a:cubicBezTo>
                  <a:cubicBezTo>
                    <a:pt x="159" y="44"/>
                    <a:pt x="158" y="43"/>
                    <a:pt x="158" y="43"/>
                  </a:cubicBezTo>
                  <a:cubicBezTo>
                    <a:pt x="157" y="43"/>
                    <a:pt x="157" y="42"/>
                    <a:pt x="156" y="42"/>
                  </a:cubicBezTo>
                  <a:cubicBezTo>
                    <a:pt x="156" y="41"/>
                    <a:pt x="155" y="41"/>
                    <a:pt x="154" y="40"/>
                  </a:cubicBezTo>
                  <a:cubicBezTo>
                    <a:pt x="155" y="37"/>
                    <a:pt x="158" y="38"/>
                    <a:pt x="159" y="40"/>
                  </a:cubicBezTo>
                  <a:close/>
                  <a:moveTo>
                    <a:pt x="152" y="33"/>
                  </a:move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28"/>
                    <a:pt x="153" y="26"/>
                  </a:cubicBezTo>
                  <a:cubicBezTo>
                    <a:pt x="154" y="24"/>
                    <a:pt x="157" y="25"/>
                    <a:pt x="156" y="28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2" y="37"/>
                    <a:pt x="152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5"/>
                    <a:pt x="152" y="34"/>
                    <a:pt x="152" y="33"/>
                  </a:cubicBezTo>
                  <a:close/>
                  <a:moveTo>
                    <a:pt x="144" y="50"/>
                  </a:moveTo>
                  <a:cubicBezTo>
                    <a:pt x="145" y="46"/>
                    <a:pt x="145" y="46"/>
                    <a:pt x="145" y="46"/>
                  </a:cubicBezTo>
                  <a:cubicBezTo>
                    <a:pt x="146" y="42"/>
                    <a:pt x="150" y="43"/>
                    <a:pt x="151" y="46"/>
                  </a:cubicBezTo>
                  <a:cubicBezTo>
                    <a:pt x="151" y="46"/>
                    <a:pt x="151" y="47"/>
                    <a:pt x="151" y="47"/>
                  </a:cubicBezTo>
                  <a:cubicBezTo>
                    <a:pt x="151" y="48"/>
                    <a:pt x="151" y="48"/>
                    <a:pt x="151" y="49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59"/>
                    <a:pt x="148" y="59"/>
                    <a:pt x="148" y="59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7" y="59"/>
                    <a:pt x="147" y="59"/>
                    <a:pt x="147" y="60"/>
                  </a:cubicBezTo>
                  <a:cubicBezTo>
                    <a:pt x="147" y="60"/>
                    <a:pt x="147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7" y="61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6" y="62"/>
                    <a:pt x="145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3" y="65"/>
                    <a:pt x="142" y="66"/>
                    <a:pt x="141" y="67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4" y="52"/>
                    <a:pt x="144" y="52"/>
                    <a:pt x="144" y="52"/>
                  </a:cubicBezTo>
                  <a:lnTo>
                    <a:pt x="144" y="50"/>
                  </a:lnTo>
                  <a:close/>
                  <a:moveTo>
                    <a:pt x="134" y="28"/>
                  </a:moveTo>
                  <a:cubicBezTo>
                    <a:pt x="135" y="24"/>
                    <a:pt x="141" y="24"/>
                    <a:pt x="142" y="27"/>
                  </a:cubicBezTo>
                  <a:cubicBezTo>
                    <a:pt x="142" y="28"/>
                    <a:pt x="142" y="29"/>
                    <a:pt x="142" y="30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39" y="33"/>
                    <a:pt x="137" y="32"/>
                    <a:pt x="135" y="32"/>
                  </a:cubicBezTo>
                  <a:cubicBezTo>
                    <a:pt x="134" y="32"/>
                    <a:pt x="134" y="31"/>
                    <a:pt x="133" y="31"/>
                  </a:cubicBezTo>
                  <a:lnTo>
                    <a:pt x="134" y="28"/>
                  </a:lnTo>
                  <a:close/>
                  <a:moveTo>
                    <a:pt x="132" y="57"/>
                  </a:moveTo>
                  <a:cubicBezTo>
                    <a:pt x="133" y="53"/>
                    <a:pt x="133" y="53"/>
                    <a:pt x="133" y="53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7" y="38"/>
                    <a:pt x="140" y="38"/>
                    <a:pt x="142" y="39"/>
                  </a:cubicBezTo>
                  <a:cubicBezTo>
                    <a:pt x="142" y="40"/>
                    <a:pt x="143" y="41"/>
                    <a:pt x="143" y="42"/>
                  </a:cubicBezTo>
                  <a:cubicBezTo>
                    <a:pt x="143" y="43"/>
                    <a:pt x="143" y="43"/>
                    <a:pt x="143" y="44"/>
                  </a:cubicBezTo>
                  <a:cubicBezTo>
                    <a:pt x="141" y="52"/>
                    <a:pt x="141" y="52"/>
                    <a:pt x="141" y="52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39" y="63"/>
                    <a:pt x="139" y="65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6" y="66"/>
                    <a:pt x="134" y="66"/>
                    <a:pt x="132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2" y="59"/>
                    <a:pt x="132" y="59"/>
                    <a:pt x="132" y="59"/>
                  </a:cubicBezTo>
                  <a:lnTo>
                    <a:pt x="132" y="57"/>
                  </a:lnTo>
                  <a:close/>
                  <a:moveTo>
                    <a:pt x="121" y="20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3" y="14"/>
                    <a:pt x="126" y="14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6" y="18"/>
                    <a:pt x="126" y="19"/>
                    <a:pt x="125" y="21"/>
                  </a:cubicBezTo>
                  <a:cubicBezTo>
                    <a:pt x="125" y="22"/>
                    <a:pt x="125" y="24"/>
                    <a:pt x="124" y="25"/>
                  </a:cubicBezTo>
                  <a:cubicBezTo>
                    <a:pt x="123" y="25"/>
                    <a:pt x="122" y="25"/>
                    <a:pt x="120" y="25"/>
                  </a:cubicBezTo>
                  <a:cubicBezTo>
                    <a:pt x="121" y="23"/>
                    <a:pt x="121" y="22"/>
                    <a:pt x="121" y="20"/>
                  </a:cubicBezTo>
                  <a:close/>
                  <a:moveTo>
                    <a:pt x="121" y="50"/>
                  </a:moveTo>
                  <a:cubicBezTo>
                    <a:pt x="122" y="47"/>
                    <a:pt x="122" y="43"/>
                    <a:pt x="123" y="39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4" y="36"/>
                    <a:pt x="127" y="35"/>
                    <a:pt x="129" y="36"/>
                  </a:cubicBezTo>
                  <a:cubicBezTo>
                    <a:pt x="131" y="36"/>
                    <a:pt x="132" y="38"/>
                    <a:pt x="132" y="41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5"/>
                    <a:pt x="128" y="58"/>
                    <a:pt x="127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4" y="63"/>
                  </a:cubicBezTo>
                  <a:cubicBezTo>
                    <a:pt x="122" y="62"/>
                    <a:pt x="120" y="62"/>
                    <a:pt x="118" y="62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3"/>
                    <a:pt x="120" y="53"/>
                    <a:pt x="120" y="53"/>
                  </a:cubicBezTo>
                  <a:lnTo>
                    <a:pt x="121" y="50"/>
                  </a:lnTo>
                  <a:close/>
                  <a:moveTo>
                    <a:pt x="118" y="34"/>
                  </a:moveTo>
                  <a:cubicBezTo>
                    <a:pt x="119" y="35"/>
                    <a:pt x="120" y="36"/>
                    <a:pt x="119" y="38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45"/>
                    <a:pt x="117" y="47"/>
                    <a:pt x="116" y="50"/>
                  </a:cubicBezTo>
                  <a:cubicBezTo>
                    <a:pt x="116" y="52"/>
                    <a:pt x="115" y="54"/>
                    <a:pt x="115" y="57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2" y="61"/>
                    <a:pt x="110" y="61"/>
                    <a:pt x="108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7" y="57"/>
                    <a:pt x="108" y="53"/>
                    <a:pt x="109" y="4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10" y="45"/>
                    <a:pt x="111" y="41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3" y="34"/>
                    <a:pt x="116" y="33"/>
                    <a:pt x="118" y="34"/>
                  </a:cubicBezTo>
                  <a:close/>
                  <a:moveTo>
                    <a:pt x="103" y="28"/>
                  </a:moveTo>
                  <a:cubicBezTo>
                    <a:pt x="104" y="24"/>
                    <a:pt x="110" y="23"/>
                    <a:pt x="112" y="25"/>
                  </a:cubicBezTo>
                  <a:cubicBezTo>
                    <a:pt x="112" y="26"/>
                    <a:pt x="112" y="27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09" y="29"/>
                    <a:pt x="107" y="30"/>
                    <a:pt x="104" y="30"/>
                  </a:cubicBezTo>
                  <a:cubicBezTo>
                    <a:pt x="104" y="30"/>
                    <a:pt x="103" y="30"/>
                    <a:pt x="103" y="30"/>
                  </a:cubicBezTo>
                  <a:lnTo>
                    <a:pt x="103" y="28"/>
                  </a:lnTo>
                  <a:close/>
                  <a:moveTo>
                    <a:pt x="101" y="45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4" y="33"/>
                    <a:pt x="110" y="33"/>
                    <a:pt x="109" y="38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1" y="61"/>
                    <a:pt x="99" y="62"/>
                    <a:pt x="96" y="62"/>
                  </a:cubicBezTo>
                  <a:cubicBezTo>
                    <a:pt x="98" y="56"/>
                    <a:pt x="98" y="56"/>
                    <a:pt x="98" y="56"/>
                  </a:cubicBezTo>
                  <a:cubicBezTo>
                    <a:pt x="99" y="50"/>
                    <a:pt x="99" y="50"/>
                    <a:pt x="99" y="50"/>
                  </a:cubicBezTo>
                  <a:lnTo>
                    <a:pt x="101" y="45"/>
                  </a:lnTo>
                  <a:close/>
                  <a:moveTo>
                    <a:pt x="100" y="39"/>
                  </a:moveTo>
                  <a:cubicBezTo>
                    <a:pt x="98" y="46"/>
                    <a:pt x="98" y="46"/>
                    <a:pt x="98" y="46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2" y="63"/>
                    <a:pt x="90" y="63"/>
                    <a:pt x="88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0" y="58"/>
                    <a:pt x="91" y="55"/>
                    <a:pt x="92" y="52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3" y="47"/>
                    <a:pt x="94" y="43"/>
                    <a:pt x="95" y="40"/>
                  </a:cubicBezTo>
                  <a:cubicBezTo>
                    <a:pt x="96" y="35"/>
                    <a:pt x="101" y="34"/>
                    <a:pt x="100" y="39"/>
                  </a:cubicBezTo>
                  <a:close/>
                  <a:moveTo>
                    <a:pt x="89" y="40"/>
                  </a:moveTo>
                  <a:cubicBezTo>
                    <a:pt x="90" y="38"/>
                    <a:pt x="91" y="38"/>
                    <a:pt x="92" y="38"/>
                  </a:cubicBezTo>
                  <a:cubicBezTo>
                    <a:pt x="93" y="38"/>
                    <a:pt x="93" y="39"/>
                    <a:pt x="92" y="41"/>
                  </a:cubicBezTo>
                  <a:cubicBezTo>
                    <a:pt x="91" y="45"/>
                    <a:pt x="90" y="48"/>
                    <a:pt x="89" y="52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88" y="56"/>
                    <a:pt x="87" y="60"/>
                    <a:pt x="86" y="63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5"/>
                    <a:pt x="82" y="65"/>
                    <a:pt x="81" y="65"/>
                  </a:cubicBezTo>
                  <a:cubicBezTo>
                    <a:pt x="82" y="62"/>
                    <a:pt x="83" y="59"/>
                    <a:pt x="84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6" y="49"/>
                    <a:pt x="87" y="46"/>
                    <a:pt x="88" y="42"/>
                  </a:cubicBezTo>
                  <a:cubicBezTo>
                    <a:pt x="88" y="41"/>
                    <a:pt x="89" y="40"/>
                    <a:pt x="89" y="40"/>
                  </a:cubicBezTo>
                  <a:close/>
                  <a:moveTo>
                    <a:pt x="77" y="60"/>
                  </a:moveTo>
                  <a:cubicBezTo>
                    <a:pt x="79" y="55"/>
                    <a:pt x="79" y="55"/>
                    <a:pt x="79" y="55"/>
                  </a:cubicBezTo>
                  <a:cubicBezTo>
                    <a:pt x="80" y="52"/>
                    <a:pt x="81" y="48"/>
                    <a:pt x="82" y="44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3" y="39"/>
                    <a:pt x="87" y="38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6"/>
                    <a:pt x="83" y="50"/>
                    <a:pt x="82" y="54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7" y="66"/>
                    <a:pt x="76" y="67"/>
                    <a:pt x="75" y="67"/>
                  </a:cubicBezTo>
                  <a:cubicBezTo>
                    <a:pt x="76" y="65"/>
                    <a:pt x="77" y="62"/>
                    <a:pt x="77" y="60"/>
                  </a:cubicBezTo>
                  <a:close/>
                  <a:moveTo>
                    <a:pt x="66" y="100"/>
                  </a:moveTo>
                  <a:cubicBezTo>
                    <a:pt x="69" y="90"/>
                    <a:pt x="69" y="90"/>
                    <a:pt x="69" y="90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2"/>
                    <a:pt x="72" y="79"/>
                    <a:pt x="73" y="75"/>
                  </a:cubicBezTo>
                  <a:cubicBezTo>
                    <a:pt x="74" y="71"/>
                    <a:pt x="78" y="69"/>
                    <a:pt x="76" y="7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6" y="101"/>
                  </a:cubicBezTo>
                  <a:lnTo>
                    <a:pt x="66" y="100"/>
                  </a:lnTo>
                  <a:close/>
                  <a:moveTo>
                    <a:pt x="57" y="128"/>
                  </a:moveTo>
                  <a:cubicBezTo>
                    <a:pt x="58" y="126"/>
                    <a:pt x="58" y="126"/>
                    <a:pt x="58" y="126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61" y="117"/>
                    <a:pt x="61" y="117"/>
                    <a:pt x="61" y="117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4" y="105"/>
                    <a:pt x="67" y="104"/>
                    <a:pt x="66" y="107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8" y="135"/>
                    <a:pt x="58" y="135"/>
                    <a:pt x="58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6" y="136"/>
                    <a:pt x="56" y="136"/>
                    <a:pt x="55" y="136"/>
                  </a:cubicBezTo>
                  <a:cubicBezTo>
                    <a:pt x="56" y="133"/>
                    <a:pt x="56" y="131"/>
                    <a:pt x="57" y="128"/>
                  </a:cubicBezTo>
                  <a:close/>
                  <a:moveTo>
                    <a:pt x="46" y="165"/>
                  </a:moveTo>
                  <a:cubicBezTo>
                    <a:pt x="48" y="159"/>
                    <a:pt x="48" y="159"/>
                    <a:pt x="48" y="159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2"/>
                    <a:pt x="51" y="149"/>
                    <a:pt x="51" y="147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53" y="140"/>
                    <a:pt x="57" y="139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1" y="158"/>
                    <a:pt x="51" y="158"/>
                    <a:pt x="51" y="158"/>
                  </a:cubicBezTo>
                  <a:cubicBezTo>
                    <a:pt x="50" y="162"/>
                    <a:pt x="50" y="162"/>
                    <a:pt x="50" y="16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46" y="172"/>
                    <a:pt x="45" y="173"/>
                    <a:pt x="44" y="173"/>
                  </a:cubicBezTo>
                  <a:lnTo>
                    <a:pt x="46" y="165"/>
                  </a:lnTo>
                  <a:close/>
                  <a:moveTo>
                    <a:pt x="34" y="205"/>
                  </a:moveTo>
                  <a:cubicBezTo>
                    <a:pt x="36" y="200"/>
                    <a:pt x="36" y="200"/>
                    <a:pt x="36" y="200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8" y="192"/>
                    <a:pt x="39" y="189"/>
                    <a:pt x="40" y="187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0"/>
                    <a:pt x="45" y="180"/>
                    <a:pt x="44" y="184"/>
                  </a:cubicBezTo>
                  <a:cubicBezTo>
                    <a:pt x="44" y="184"/>
                    <a:pt x="44" y="184"/>
                    <a:pt x="44" y="185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0" y="199"/>
                    <a:pt x="40" y="199"/>
                    <a:pt x="40" y="199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4"/>
                    <a:pt x="33" y="214"/>
                    <a:pt x="32" y="214"/>
                  </a:cubicBezTo>
                  <a:lnTo>
                    <a:pt x="34" y="205"/>
                  </a:lnTo>
                  <a:close/>
                  <a:moveTo>
                    <a:pt x="19" y="258"/>
                  </a:moveTo>
                  <a:cubicBezTo>
                    <a:pt x="21" y="250"/>
                    <a:pt x="21" y="250"/>
                    <a:pt x="21" y="250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0"/>
                    <a:pt x="25" y="238"/>
                    <a:pt x="26" y="23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9" y="223"/>
                    <a:pt x="31" y="223"/>
                    <a:pt x="32" y="224"/>
                  </a:cubicBezTo>
                  <a:cubicBezTo>
                    <a:pt x="32" y="225"/>
                    <a:pt x="32" y="226"/>
                    <a:pt x="31" y="227"/>
                  </a:cubicBezTo>
                  <a:cubicBezTo>
                    <a:pt x="31" y="229"/>
                    <a:pt x="31" y="229"/>
                    <a:pt x="31" y="229"/>
                  </a:cubicBezTo>
                  <a:cubicBezTo>
                    <a:pt x="30" y="232"/>
                    <a:pt x="30" y="232"/>
                    <a:pt x="30" y="232"/>
                  </a:cubicBezTo>
                  <a:cubicBezTo>
                    <a:pt x="29" y="236"/>
                    <a:pt x="28" y="239"/>
                    <a:pt x="27" y="243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3" y="255"/>
                    <a:pt x="23" y="255"/>
                    <a:pt x="23" y="255"/>
                  </a:cubicBezTo>
                  <a:cubicBezTo>
                    <a:pt x="22" y="259"/>
                    <a:pt x="22" y="259"/>
                    <a:pt x="22" y="259"/>
                  </a:cubicBezTo>
                  <a:cubicBezTo>
                    <a:pt x="21" y="258"/>
                    <a:pt x="20" y="258"/>
                    <a:pt x="19" y="2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6" name="任意多边形: 形状 395">
              <a:extLst>
                <a:ext uri="{FF2B5EF4-FFF2-40B4-BE49-F238E27FC236}">
                  <a16:creationId xmlns:a16="http://schemas.microsoft.com/office/drawing/2014/main" id="{92477052-94D9-F2CA-896A-F95BC981B026}"/>
                </a:ext>
              </a:extLst>
            </p:cNvPr>
            <p:cNvSpPr/>
            <p:nvPr/>
          </p:nvSpPr>
          <p:spPr bwMode="auto">
            <a:xfrm>
              <a:off x="11023052" y="3268879"/>
              <a:ext cx="930602" cy="2700059"/>
            </a:xfrm>
            <a:custGeom>
              <a:avLst/>
              <a:gdLst>
                <a:gd name="T0" fmla="*/ 95 w 131"/>
                <a:gd name="T1" fmla="*/ 378 h 378"/>
                <a:gd name="T2" fmla="*/ 95 w 131"/>
                <a:gd name="T3" fmla="*/ 289 h 378"/>
                <a:gd name="T4" fmla="*/ 84 w 131"/>
                <a:gd name="T5" fmla="*/ 231 h 378"/>
                <a:gd name="T6" fmla="*/ 74 w 131"/>
                <a:gd name="T7" fmla="*/ 132 h 378"/>
                <a:gd name="T8" fmla="*/ 69 w 131"/>
                <a:gd name="T9" fmla="*/ 71 h 378"/>
                <a:gd name="T10" fmla="*/ 50 w 131"/>
                <a:gd name="T11" fmla="*/ 38 h 378"/>
                <a:gd name="T12" fmla="*/ 50 w 131"/>
                <a:gd name="T13" fmla="*/ 108 h 378"/>
                <a:gd name="T14" fmla="*/ 32 w 131"/>
                <a:gd name="T15" fmla="*/ 261 h 378"/>
                <a:gd name="T16" fmla="*/ 31 w 131"/>
                <a:gd name="T17" fmla="*/ 298 h 378"/>
                <a:gd name="T18" fmla="*/ 8 w 131"/>
                <a:gd name="T19" fmla="*/ 344 h 378"/>
                <a:gd name="T20" fmla="*/ 23 w 131"/>
                <a:gd name="T21" fmla="*/ 349 h 378"/>
                <a:gd name="T22" fmla="*/ 33 w 131"/>
                <a:gd name="T23" fmla="*/ 353 h 378"/>
                <a:gd name="T24" fmla="*/ 32 w 131"/>
                <a:gd name="T25" fmla="*/ 342 h 378"/>
                <a:gd name="T26" fmla="*/ 42 w 131"/>
                <a:gd name="T27" fmla="*/ 273 h 378"/>
                <a:gd name="T28" fmla="*/ 47 w 131"/>
                <a:gd name="T29" fmla="*/ 361 h 378"/>
                <a:gd name="T30" fmla="*/ 51 w 131"/>
                <a:gd name="T31" fmla="*/ 310 h 378"/>
                <a:gd name="T32" fmla="*/ 30 w 131"/>
                <a:gd name="T33" fmla="*/ 322 h 378"/>
                <a:gd name="T34" fmla="*/ 44 w 131"/>
                <a:gd name="T35" fmla="*/ 358 h 378"/>
                <a:gd name="T36" fmla="*/ 53 w 131"/>
                <a:gd name="T37" fmla="*/ 289 h 378"/>
                <a:gd name="T38" fmla="*/ 59 w 131"/>
                <a:gd name="T39" fmla="*/ 366 h 378"/>
                <a:gd name="T40" fmla="*/ 65 w 131"/>
                <a:gd name="T41" fmla="*/ 79 h 378"/>
                <a:gd name="T42" fmla="*/ 68 w 131"/>
                <a:gd name="T43" fmla="*/ 187 h 378"/>
                <a:gd name="T44" fmla="*/ 67 w 131"/>
                <a:gd name="T45" fmla="*/ 278 h 378"/>
                <a:gd name="T46" fmla="*/ 66 w 131"/>
                <a:gd name="T47" fmla="*/ 184 h 378"/>
                <a:gd name="T48" fmla="*/ 66 w 131"/>
                <a:gd name="T49" fmla="*/ 146 h 378"/>
                <a:gd name="T50" fmla="*/ 62 w 131"/>
                <a:gd name="T51" fmla="*/ 161 h 378"/>
                <a:gd name="T52" fmla="*/ 65 w 131"/>
                <a:gd name="T53" fmla="*/ 204 h 378"/>
                <a:gd name="T54" fmla="*/ 57 w 131"/>
                <a:gd name="T55" fmla="*/ 268 h 378"/>
                <a:gd name="T56" fmla="*/ 77 w 131"/>
                <a:gd name="T57" fmla="*/ 255 h 378"/>
                <a:gd name="T58" fmla="*/ 73 w 131"/>
                <a:gd name="T59" fmla="*/ 203 h 378"/>
                <a:gd name="T60" fmla="*/ 73 w 131"/>
                <a:gd name="T61" fmla="*/ 159 h 378"/>
                <a:gd name="T62" fmla="*/ 67 w 131"/>
                <a:gd name="T63" fmla="*/ 117 h 378"/>
                <a:gd name="T64" fmla="*/ 63 w 131"/>
                <a:gd name="T65" fmla="*/ 122 h 378"/>
                <a:gd name="T66" fmla="*/ 61 w 131"/>
                <a:gd name="T67" fmla="*/ 52 h 378"/>
                <a:gd name="T68" fmla="*/ 58 w 131"/>
                <a:gd name="T69" fmla="*/ 246 h 378"/>
                <a:gd name="T70" fmla="*/ 53 w 131"/>
                <a:gd name="T71" fmla="*/ 86 h 378"/>
                <a:gd name="T72" fmla="*/ 54 w 131"/>
                <a:gd name="T73" fmla="*/ 141 h 378"/>
                <a:gd name="T74" fmla="*/ 50 w 131"/>
                <a:gd name="T75" fmla="*/ 182 h 378"/>
                <a:gd name="T76" fmla="*/ 50 w 131"/>
                <a:gd name="T77" fmla="*/ 239 h 378"/>
                <a:gd name="T78" fmla="*/ 86 w 131"/>
                <a:gd name="T79" fmla="*/ 338 h 378"/>
                <a:gd name="T80" fmla="*/ 81 w 131"/>
                <a:gd name="T81" fmla="*/ 358 h 378"/>
                <a:gd name="T82" fmla="*/ 83 w 131"/>
                <a:gd name="T83" fmla="*/ 317 h 378"/>
                <a:gd name="T84" fmla="*/ 74 w 131"/>
                <a:gd name="T85" fmla="*/ 357 h 378"/>
                <a:gd name="T86" fmla="*/ 84 w 131"/>
                <a:gd name="T87" fmla="*/ 270 h 378"/>
                <a:gd name="T88" fmla="*/ 62 w 131"/>
                <a:gd name="T89" fmla="*/ 367 h 378"/>
                <a:gd name="T90" fmla="*/ 76 w 131"/>
                <a:gd name="T91" fmla="*/ 366 h 378"/>
                <a:gd name="T92" fmla="*/ 84 w 131"/>
                <a:gd name="T93" fmla="*/ 367 h 378"/>
                <a:gd name="T94" fmla="*/ 97 w 131"/>
                <a:gd name="T95" fmla="*/ 350 h 378"/>
                <a:gd name="T96" fmla="*/ 106 w 131"/>
                <a:gd name="T97" fmla="*/ 368 h 378"/>
                <a:gd name="T98" fmla="*/ 115 w 131"/>
                <a:gd name="T99" fmla="*/ 360 h 378"/>
                <a:gd name="T100" fmla="*/ 105 w 131"/>
                <a:gd name="T101" fmla="*/ 341 h 378"/>
                <a:gd name="T102" fmla="*/ 90 w 131"/>
                <a:gd name="T103" fmla="*/ 266 h 378"/>
                <a:gd name="T104" fmla="*/ 78 w 131"/>
                <a:gd name="T105" fmla="*/ 197 h 378"/>
                <a:gd name="T106" fmla="*/ 70 w 131"/>
                <a:gd name="T107" fmla="*/ 103 h 378"/>
                <a:gd name="T108" fmla="*/ 71 w 131"/>
                <a:gd name="T109" fmla="*/ 42 h 378"/>
                <a:gd name="T110" fmla="*/ 52 w 131"/>
                <a:gd name="T111" fmla="*/ 37 h 378"/>
                <a:gd name="T112" fmla="*/ 53 w 131"/>
                <a:gd name="T113" fmla="*/ 116 h 378"/>
                <a:gd name="T114" fmla="*/ 46 w 131"/>
                <a:gd name="T115" fmla="*/ 210 h 378"/>
                <a:gd name="T116" fmla="*/ 43 w 131"/>
                <a:gd name="T117" fmla="*/ 269 h 378"/>
                <a:gd name="T118" fmla="*/ 32 w 131"/>
                <a:gd name="T119" fmla="*/ 300 h 378"/>
                <a:gd name="T120" fmla="*/ 21 w 131"/>
                <a:gd name="T121" fmla="*/ 331 h 378"/>
                <a:gd name="T122" fmla="*/ 15 w 131"/>
                <a:gd name="T123" fmla="*/ 347 h 378"/>
                <a:gd name="T124" fmla="*/ 19 w 131"/>
                <a:gd name="T125" fmla="*/ 35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378">
                  <a:moveTo>
                    <a:pt x="26" y="378"/>
                  </a:moveTo>
                  <a:cubicBezTo>
                    <a:pt x="26" y="378"/>
                    <a:pt x="26" y="378"/>
                    <a:pt x="26" y="378"/>
                  </a:cubicBezTo>
                  <a:cubicBezTo>
                    <a:pt x="26" y="377"/>
                    <a:pt x="26" y="377"/>
                    <a:pt x="26" y="377"/>
                  </a:cubicBezTo>
                  <a:cubicBezTo>
                    <a:pt x="27" y="378"/>
                    <a:pt x="27" y="378"/>
                    <a:pt x="27" y="378"/>
                  </a:cubicBezTo>
                  <a:cubicBezTo>
                    <a:pt x="28" y="378"/>
                    <a:pt x="28" y="378"/>
                    <a:pt x="29" y="378"/>
                  </a:cubicBezTo>
                  <a:cubicBezTo>
                    <a:pt x="28" y="377"/>
                    <a:pt x="28" y="377"/>
                    <a:pt x="28" y="377"/>
                  </a:cubicBezTo>
                  <a:cubicBezTo>
                    <a:pt x="28" y="376"/>
                    <a:pt x="28" y="376"/>
                    <a:pt x="28" y="376"/>
                  </a:cubicBezTo>
                  <a:cubicBezTo>
                    <a:pt x="29" y="376"/>
                    <a:pt x="29" y="376"/>
                    <a:pt x="29" y="376"/>
                  </a:cubicBezTo>
                  <a:cubicBezTo>
                    <a:pt x="32" y="376"/>
                    <a:pt x="32" y="376"/>
                    <a:pt x="32" y="376"/>
                  </a:cubicBezTo>
                  <a:cubicBezTo>
                    <a:pt x="34" y="376"/>
                    <a:pt x="34" y="376"/>
                    <a:pt x="34" y="376"/>
                  </a:cubicBezTo>
                  <a:cubicBezTo>
                    <a:pt x="35" y="378"/>
                    <a:pt x="35" y="378"/>
                    <a:pt x="35" y="378"/>
                  </a:cubicBezTo>
                  <a:cubicBezTo>
                    <a:pt x="37" y="378"/>
                    <a:pt x="37" y="378"/>
                    <a:pt x="37" y="378"/>
                  </a:cubicBezTo>
                  <a:cubicBezTo>
                    <a:pt x="36" y="376"/>
                    <a:pt x="36" y="376"/>
                    <a:pt x="36" y="376"/>
                  </a:cubicBezTo>
                  <a:cubicBezTo>
                    <a:pt x="39" y="376"/>
                    <a:pt x="39" y="376"/>
                    <a:pt x="39" y="376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42" y="376"/>
                    <a:pt x="42" y="376"/>
                    <a:pt x="42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7"/>
                    <a:pt x="43" y="377"/>
                    <a:pt x="43" y="377"/>
                  </a:cubicBezTo>
                  <a:cubicBezTo>
                    <a:pt x="43" y="377"/>
                    <a:pt x="42" y="378"/>
                    <a:pt x="42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50" y="377"/>
                    <a:pt x="50" y="377"/>
                    <a:pt x="51" y="377"/>
                  </a:cubicBezTo>
                  <a:cubicBezTo>
                    <a:pt x="51" y="377"/>
                    <a:pt x="51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2" y="376"/>
                  </a:cubicBezTo>
                  <a:cubicBezTo>
                    <a:pt x="72" y="376"/>
                    <a:pt x="72" y="376"/>
                    <a:pt x="72" y="376"/>
                  </a:cubicBezTo>
                  <a:cubicBezTo>
                    <a:pt x="73" y="376"/>
                    <a:pt x="74" y="376"/>
                    <a:pt x="75" y="376"/>
                  </a:cubicBezTo>
                  <a:cubicBezTo>
                    <a:pt x="75" y="376"/>
                    <a:pt x="76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79" y="378"/>
                    <a:pt x="79" y="378"/>
                    <a:pt x="79" y="378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80" y="377"/>
                    <a:pt x="81" y="377"/>
                  </a:cubicBezTo>
                  <a:cubicBezTo>
                    <a:pt x="81" y="377"/>
                    <a:pt x="81" y="377"/>
                    <a:pt x="82" y="377"/>
                  </a:cubicBezTo>
                  <a:cubicBezTo>
                    <a:pt x="82" y="377"/>
                    <a:pt x="83" y="377"/>
                    <a:pt x="83" y="378"/>
                  </a:cubicBezTo>
                  <a:cubicBezTo>
                    <a:pt x="83" y="378"/>
                    <a:pt x="84" y="378"/>
                    <a:pt x="84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89" y="377"/>
                    <a:pt x="89" y="377"/>
                    <a:pt x="88" y="377"/>
                  </a:cubicBezTo>
                  <a:cubicBezTo>
                    <a:pt x="87" y="377"/>
                    <a:pt x="87" y="377"/>
                    <a:pt x="87" y="377"/>
                  </a:cubicBezTo>
                  <a:cubicBezTo>
                    <a:pt x="88" y="376"/>
                    <a:pt x="88" y="376"/>
                    <a:pt x="88" y="376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1" y="375"/>
                    <a:pt x="91" y="375"/>
                    <a:pt x="91" y="375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3" y="377"/>
                    <a:pt x="93" y="377"/>
                    <a:pt x="93" y="377"/>
                  </a:cubicBezTo>
                  <a:cubicBezTo>
                    <a:pt x="93" y="378"/>
                    <a:pt x="93" y="378"/>
                    <a:pt x="93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6" y="377"/>
                    <a:pt x="96" y="377"/>
                    <a:pt x="96" y="377"/>
                  </a:cubicBezTo>
                  <a:cubicBezTo>
                    <a:pt x="96" y="376"/>
                    <a:pt x="96" y="376"/>
                    <a:pt x="96" y="376"/>
                  </a:cubicBezTo>
                  <a:cubicBezTo>
                    <a:pt x="97" y="375"/>
                    <a:pt x="97" y="375"/>
                    <a:pt x="97" y="375"/>
                  </a:cubicBezTo>
                  <a:cubicBezTo>
                    <a:pt x="98" y="375"/>
                    <a:pt x="98" y="375"/>
                    <a:pt x="98" y="375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0" y="375"/>
                    <a:pt x="100" y="375"/>
                    <a:pt x="100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3" y="375"/>
                    <a:pt x="103" y="375"/>
                    <a:pt x="103" y="375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1" y="377"/>
                    <a:pt x="101" y="377"/>
                    <a:pt x="101" y="377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7"/>
                    <a:pt x="103" y="377"/>
                    <a:pt x="103" y="377"/>
                  </a:cubicBezTo>
                  <a:cubicBezTo>
                    <a:pt x="104" y="376"/>
                    <a:pt x="104" y="376"/>
                    <a:pt x="104" y="376"/>
                  </a:cubicBezTo>
                  <a:cubicBezTo>
                    <a:pt x="105" y="378"/>
                    <a:pt x="105" y="378"/>
                    <a:pt x="105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7"/>
                    <a:pt x="131" y="377"/>
                  </a:cubicBezTo>
                  <a:cubicBezTo>
                    <a:pt x="131" y="377"/>
                    <a:pt x="131" y="377"/>
                    <a:pt x="131" y="377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7" y="371"/>
                    <a:pt x="127" y="371"/>
                    <a:pt x="127" y="371"/>
                  </a:cubicBezTo>
                  <a:cubicBezTo>
                    <a:pt x="124" y="366"/>
                    <a:pt x="124" y="366"/>
                    <a:pt x="124" y="366"/>
                  </a:cubicBezTo>
                  <a:cubicBezTo>
                    <a:pt x="122" y="363"/>
                    <a:pt x="122" y="363"/>
                    <a:pt x="122" y="363"/>
                  </a:cubicBezTo>
                  <a:cubicBezTo>
                    <a:pt x="122" y="362"/>
                    <a:pt x="122" y="362"/>
                    <a:pt x="122" y="362"/>
                  </a:cubicBezTo>
                  <a:cubicBezTo>
                    <a:pt x="122" y="361"/>
                    <a:pt x="122" y="361"/>
                    <a:pt x="122" y="361"/>
                  </a:cubicBezTo>
                  <a:cubicBezTo>
                    <a:pt x="122" y="359"/>
                    <a:pt x="122" y="359"/>
                    <a:pt x="122" y="359"/>
                  </a:cubicBezTo>
                  <a:cubicBezTo>
                    <a:pt x="122" y="357"/>
                    <a:pt x="122" y="357"/>
                    <a:pt x="122" y="357"/>
                  </a:cubicBezTo>
                  <a:cubicBezTo>
                    <a:pt x="122" y="355"/>
                    <a:pt x="122" y="355"/>
                    <a:pt x="122" y="355"/>
                  </a:cubicBezTo>
                  <a:cubicBezTo>
                    <a:pt x="122" y="354"/>
                    <a:pt x="122" y="354"/>
                    <a:pt x="122" y="354"/>
                  </a:cubicBezTo>
                  <a:cubicBezTo>
                    <a:pt x="122" y="353"/>
                    <a:pt x="122" y="353"/>
                    <a:pt x="122" y="353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9"/>
                    <a:pt x="122" y="349"/>
                    <a:pt x="122" y="349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1"/>
                    <a:pt x="121" y="341"/>
                    <a:pt x="121" y="341"/>
                  </a:cubicBezTo>
                  <a:cubicBezTo>
                    <a:pt x="121" y="341"/>
                    <a:pt x="121" y="341"/>
                    <a:pt x="121" y="341"/>
                  </a:cubicBezTo>
                  <a:cubicBezTo>
                    <a:pt x="120" y="341"/>
                    <a:pt x="120" y="341"/>
                    <a:pt x="120" y="341"/>
                  </a:cubicBezTo>
                  <a:cubicBezTo>
                    <a:pt x="119" y="341"/>
                    <a:pt x="119" y="341"/>
                    <a:pt x="119" y="341"/>
                  </a:cubicBezTo>
                  <a:cubicBezTo>
                    <a:pt x="116" y="341"/>
                    <a:pt x="116" y="341"/>
                    <a:pt x="116" y="341"/>
                  </a:cubicBezTo>
                  <a:cubicBezTo>
                    <a:pt x="115" y="339"/>
                    <a:pt x="114" y="337"/>
                    <a:pt x="113" y="335"/>
                  </a:cubicBezTo>
                  <a:cubicBezTo>
                    <a:pt x="112" y="334"/>
                    <a:pt x="112" y="333"/>
                    <a:pt x="112" y="333"/>
                  </a:cubicBezTo>
                  <a:cubicBezTo>
                    <a:pt x="111" y="332"/>
                    <a:pt x="111" y="330"/>
                    <a:pt x="110" y="329"/>
                  </a:cubicBezTo>
                  <a:cubicBezTo>
                    <a:pt x="109" y="328"/>
                    <a:pt x="109" y="327"/>
                    <a:pt x="108" y="326"/>
                  </a:cubicBezTo>
                  <a:cubicBezTo>
                    <a:pt x="108" y="325"/>
                    <a:pt x="107" y="323"/>
                    <a:pt x="107" y="322"/>
                  </a:cubicBezTo>
                  <a:cubicBezTo>
                    <a:pt x="106" y="321"/>
                    <a:pt x="105" y="319"/>
                    <a:pt x="105" y="318"/>
                  </a:cubicBezTo>
                  <a:cubicBezTo>
                    <a:pt x="104" y="316"/>
                    <a:pt x="104" y="315"/>
                    <a:pt x="103" y="314"/>
                  </a:cubicBezTo>
                  <a:cubicBezTo>
                    <a:pt x="103" y="313"/>
                    <a:pt x="102" y="312"/>
                    <a:pt x="102" y="311"/>
                  </a:cubicBezTo>
                  <a:cubicBezTo>
                    <a:pt x="102" y="311"/>
                    <a:pt x="102" y="311"/>
                    <a:pt x="102" y="311"/>
                  </a:cubicBezTo>
                  <a:cubicBezTo>
                    <a:pt x="102" y="310"/>
                    <a:pt x="102" y="310"/>
                    <a:pt x="102" y="310"/>
                  </a:cubicBezTo>
                  <a:cubicBezTo>
                    <a:pt x="102" y="310"/>
                    <a:pt x="101" y="309"/>
                    <a:pt x="101" y="309"/>
                  </a:cubicBezTo>
                  <a:cubicBezTo>
                    <a:pt x="101" y="308"/>
                    <a:pt x="101" y="307"/>
                    <a:pt x="100" y="306"/>
                  </a:cubicBezTo>
                  <a:cubicBezTo>
                    <a:pt x="99" y="303"/>
                    <a:pt x="98" y="301"/>
                    <a:pt x="98" y="298"/>
                  </a:cubicBezTo>
                  <a:cubicBezTo>
                    <a:pt x="97" y="295"/>
                    <a:pt x="96" y="292"/>
                    <a:pt x="95" y="289"/>
                  </a:cubicBezTo>
                  <a:cubicBezTo>
                    <a:pt x="94" y="285"/>
                    <a:pt x="93" y="282"/>
                    <a:pt x="92" y="278"/>
                  </a:cubicBezTo>
                  <a:cubicBezTo>
                    <a:pt x="92" y="277"/>
                    <a:pt x="92" y="277"/>
                    <a:pt x="92" y="277"/>
                  </a:cubicBezTo>
                  <a:cubicBezTo>
                    <a:pt x="93" y="275"/>
                    <a:pt x="93" y="275"/>
                    <a:pt x="93" y="275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5" y="266"/>
                    <a:pt x="95" y="266"/>
                    <a:pt x="95" y="266"/>
                  </a:cubicBezTo>
                  <a:cubicBezTo>
                    <a:pt x="96" y="265"/>
                    <a:pt x="96" y="265"/>
                    <a:pt x="96" y="265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0"/>
                    <a:pt x="96" y="260"/>
                    <a:pt x="95" y="260"/>
                  </a:cubicBezTo>
                  <a:cubicBezTo>
                    <a:pt x="95" y="260"/>
                    <a:pt x="95" y="260"/>
                    <a:pt x="95" y="260"/>
                  </a:cubicBezTo>
                  <a:cubicBezTo>
                    <a:pt x="90" y="260"/>
                    <a:pt x="90" y="260"/>
                    <a:pt x="90" y="260"/>
                  </a:cubicBezTo>
                  <a:cubicBezTo>
                    <a:pt x="88" y="260"/>
                    <a:pt x="88" y="260"/>
                    <a:pt x="88" y="260"/>
                  </a:cubicBezTo>
                  <a:cubicBezTo>
                    <a:pt x="88" y="258"/>
                    <a:pt x="88" y="258"/>
                    <a:pt x="88" y="258"/>
                  </a:cubicBezTo>
                  <a:cubicBezTo>
                    <a:pt x="88" y="255"/>
                    <a:pt x="87" y="252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5"/>
                    <a:pt x="86" y="243"/>
                    <a:pt x="85" y="241"/>
                  </a:cubicBezTo>
                  <a:cubicBezTo>
                    <a:pt x="85" y="239"/>
                    <a:pt x="85" y="238"/>
                    <a:pt x="85" y="237"/>
                  </a:cubicBezTo>
                  <a:cubicBezTo>
                    <a:pt x="84" y="235"/>
                    <a:pt x="84" y="233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3" y="229"/>
                    <a:pt x="83" y="227"/>
                    <a:pt x="83" y="224"/>
                  </a:cubicBezTo>
                  <a:cubicBezTo>
                    <a:pt x="83" y="223"/>
                    <a:pt x="83" y="222"/>
                    <a:pt x="82" y="221"/>
                  </a:cubicBezTo>
                  <a:cubicBezTo>
                    <a:pt x="82" y="220"/>
                    <a:pt x="82" y="219"/>
                    <a:pt x="82" y="218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5"/>
                    <a:pt x="81" y="213"/>
                    <a:pt x="81" y="211"/>
                  </a:cubicBezTo>
                  <a:cubicBezTo>
                    <a:pt x="81" y="210"/>
                    <a:pt x="81" y="208"/>
                    <a:pt x="81" y="207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199"/>
                    <a:pt x="80" y="199"/>
                    <a:pt x="80" y="199"/>
                  </a:cubicBezTo>
                  <a:cubicBezTo>
                    <a:pt x="80" y="197"/>
                    <a:pt x="80" y="197"/>
                    <a:pt x="80" y="197"/>
                  </a:cubicBezTo>
                  <a:cubicBezTo>
                    <a:pt x="79" y="194"/>
                    <a:pt x="79" y="194"/>
                    <a:pt x="79" y="194"/>
                  </a:cubicBezTo>
                  <a:cubicBezTo>
                    <a:pt x="79" y="192"/>
                    <a:pt x="79" y="192"/>
                    <a:pt x="79" y="192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0"/>
                    <a:pt x="79" y="190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8" y="182"/>
                    <a:pt x="78" y="182"/>
                    <a:pt x="78" y="182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7" y="171"/>
                    <a:pt x="77" y="171"/>
                    <a:pt x="77" y="171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6" y="162"/>
                    <a:pt x="76" y="162"/>
                    <a:pt x="76" y="162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1"/>
                    <a:pt x="74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4" y="130"/>
                    <a:pt x="74" y="130"/>
                    <a:pt x="74" y="130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2"/>
                    <a:pt x="70" y="52"/>
                    <a:pt x="70" y="52"/>
                  </a:cubicBezTo>
                  <a:cubicBezTo>
                    <a:pt x="70" y="51"/>
                    <a:pt x="71" y="51"/>
                    <a:pt x="71" y="51"/>
                  </a:cubicBezTo>
                  <a:cubicBezTo>
                    <a:pt x="71" y="50"/>
                    <a:pt x="72" y="50"/>
                    <a:pt x="72" y="49"/>
                  </a:cubicBezTo>
                  <a:cubicBezTo>
                    <a:pt x="73" y="48"/>
                    <a:pt x="73" y="46"/>
                    <a:pt x="73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9"/>
                    <a:pt x="72" y="38"/>
                    <a:pt x="70" y="37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4" y="31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5"/>
                    <a:pt x="73" y="25"/>
                    <a:pt x="73" y="25"/>
                  </a:cubicBezTo>
                  <a:cubicBezTo>
                    <a:pt x="70" y="25"/>
                    <a:pt x="67" y="24"/>
                    <a:pt x="65" y="20"/>
                  </a:cubicBezTo>
                  <a:cubicBezTo>
                    <a:pt x="63" y="17"/>
                    <a:pt x="62" y="12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4"/>
                    <a:pt x="62" y="3"/>
                    <a:pt x="62" y="2"/>
                  </a:cubicBezTo>
                  <a:cubicBezTo>
                    <a:pt x="61" y="1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12"/>
                    <a:pt x="56" y="17"/>
                    <a:pt x="54" y="20"/>
                  </a:cubicBezTo>
                  <a:cubicBezTo>
                    <a:pt x="54" y="21"/>
                    <a:pt x="53" y="22"/>
                    <a:pt x="52" y="23"/>
                  </a:cubicBezTo>
                  <a:cubicBezTo>
                    <a:pt x="52" y="23"/>
                    <a:pt x="52" y="23"/>
                    <a:pt x="51" y="24"/>
                  </a:cubicBezTo>
                  <a:cubicBezTo>
                    <a:pt x="50" y="25"/>
                    <a:pt x="48" y="25"/>
                    <a:pt x="47" y="25"/>
                  </a:cubicBezTo>
                  <a:cubicBezTo>
                    <a:pt x="47" y="25"/>
                    <a:pt x="47" y="25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8" y="39"/>
                    <a:pt x="48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5"/>
                    <a:pt x="47" y="45"/>
                    <a:pt x="47" y="46"/>
                  </a:cubicBezTo>
                  <a:cubicBezTo>
                    <a:pt x="47" y="47"/>
                    <a:pt x="48" y="48"/>
                    <a:pt x="48" y="48"/>
                  </a:cubicBezTo>
                  <a:cubicBezTo>
                    <a:pt x="48" y="48"/>
                    <a:pt x="48" y="48"/>
                    <a:pt x="48" y="49"/>
                  </a:cubicBezTo>
                  <a:cubicBezTo>
                    <a:pt x="49" y="51"/>
                    <a:pt x="50" y="52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50" y="10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9" y="130"/>
                    <a:pt x="49" y="130"/>
                    <a:pt x="49" y="130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47" y="170"/>
                    <a:pt x="47" y="172"/>
                    <a:pt x="47" y="173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81"/>
                    <a:pt x="47" y="183"/>
                    <a:pt x="46" y="185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46" y="190"/>
                    <a:pt x="46" y="190"/>
                    <a:pt x="46" y="190"/>
                  </a:cubicBezTo>
                  <a:cubicBezTo>
                    <a:pt x="46" y="191"/>
                    <a:pt x="46" y="191"/>
                    <a:pt x="46" y="191"/>
                  </a:cubicBezTo>
                  <a:cubicBezTo>
                    <a:pt x="46" y="191"/>
                    <a:pt x="46" y="191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45" y="197"/>
                    <a:pt x="45" y="199"/>
                    <a:pt x="45" y="200"/>
                  </a:cubicBezTo>
                  <a:cubicBezTo>
                    <a:pt x="45" y="203"/>
                    <a:pt x="45" y="203"/>
                    <a:pt x="45" y="203"/>
                  </a:cubicBezTo>
                  <a:cubicBezTo>
                    <a:pt x="45" y="205"/>
                    <a:pt x="45" y="206"/>
                    <a:pt x="45" y="208"/>
                  </a:cubicBezTo>
                  <a:cubicBezTo>
                    <a:pt x="44" y="211"/>
                    <a:pt x="44" y="214"/>
                    <a:pt x="44" y="217"/>
                  </a:cubicBezTo>
                  <a:cubicBezTo>
                    <a:pt x="44" y="218"/>
                    <a:pt x="44" y="218"/>
                    <a:pt x="44" y="218"/>
                  </a:cubicBezTo>
                  <a:cubicBezTo>
                    <a:pt x="44" y="220"/>
                    <a:pt x="43" y="221"/>
                    <a:pt x="43" y="223"/>
                  </a:cubicBezTo>
                  <a:cubicBezTo>
                    <a:pt x="43" y="225"/>
                    <a:pt x="43" y="227"/>
                    <a:pt x="43" y="229"/>
                  </a:cubicBezTo>
                  <a:cubicBezTo>
                    <a:pt x="42" y="231"/>
                    <a:pt x="42" y="231"/>
                    <a:pt x="42" y="231"/>
                  </a:cubicBezTo>
                  <a:cubicBezTo>
                    <a:pt x="42" y="234"/>
                    <a:pt x="42" y="236"/>
                    <a:pt x="42" y="239"/>
                  </a:cubicBezTo>
                  <a:cubicBezTo>
                    <a:pt x="41" y="241"/>
                    <a:pt x="41" y="243"/>
                    <a:pt x="41" y="245"/>
                  </a:cubicBezTo>
                  <a:cubicBezTo>
                    <a:pt x="41" y="247"/>
                    <a:pt x="40" y="248"/>
                    <a:pt x="40" y="250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4"/>
                    <a:pt x="40" y="254"/>
                    <a:pt x="40" y="254"/>
                  </a:cubicBezTo>
                  <a:cubicBezTo>
                    <a:pt x="39" y="256"/>
                    <a:pt x="39" y="256"/>
                    <a:pt x="39" y="256"/>
                  </a:cubicBezTo>
                  <a:cubicBezTo>
                    <a:pt x="39" y="257"/>
                    <a:pt x="39" y="258"/>
                    <a:pt x="39" y="259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1" y="261"/>
                    <a:pt x="31" y="261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2" y="268"/>
                    <a:pt x="32" y="268"/>
                    <a:pt x="32" y="268"/>
                  </a:cubicBezTo>
                  <a:cubicBezTo>
                    <a:pt x="33" y="270"/>
                    <a:pt x="33" y="270"/>
                    <a:pt x="33" y="270"/>
                  </a:cubicBezTo>
                  <a:cubicBezTo>
                    <a:pt x="33" y="271"/>
                    <a:pt x="33" y="271"/>
                    <a:pt x="33" y="271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4" y="276"/>
                    <a:pt x="34" y="276"/>
                    <a:pt x="34" y="276"/>
                  </a:cubicBezTo>
                  <a:cubicBezTo>
                    <a:pt x="35" y="277"/>
                    <a:pt x="35" y="277"/>
                    <a:pt x="35" y="277"/>
                  </a:cubicBezTo>
                  <a:cubicBezTo>
                    <a:pt x="35" y="279"/>
                    <a:pt x="35" y="279"/>
                    <a:pt x="35" y="279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5" y="283"/>
                    <a:pt x="35" y="283"/>
                    <a:pt x="35" y="283"/>
                  </a:cubicBezTo>
                  <a:cubicBezTo>
                    <a:pt x="34" y="283"/>
                    <a:pt x="34" y="284"/>
                    <a:pt x="34" y="284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2" y="292"/>
                    <a:pt x="32" y="292"/>
                    <a:pt x="32" y="292"/>
                  </a:cubicBezTo>
                  <a:cubicBezTo>
                    <a:pt x="32" y="293"/>
                    <a:pt x="32" y="293"/>
                    <a:pt x="32" y="293"/>
                  </a:cubicBezTo>
                  <a:cubicBezTo>
                    <a:pt x="32" y="293"/>
                    <a:pt x="32" y="294"/>
                    <a:pt x="32" y="294"/>
                  </a:cubicBezTo>
                  <a:cubicBezTo>
                    <a:pt x="32" y="295"/>
                    <a:pt x="32" y="295"/>
                    <a:pt x="31" y="296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1" y="298"/>
                    <a:pt x="31" y="298"/>
                    <a:pt x="31" y="298"/>
                  </a:cubicBezTo>
                  <a:cubicBezTo>
                    <a:pt x="31" y="299"/>
                    <a:pt x="31" y="299"/>
                    <a:pt x="31" y="299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29" y="304"/>
                    <a:pt x="29" y="305"/>
                    <a:pt x="29" y="305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7" y="310"/>
                    <a:pt x="27" y="310"/>
                    <a:pt x="27" y="310"/>
                  </a:cubicBezTo>
                  <a:cubicBezTo>
                    <a:pt x="27" y="311"/>
                    <a:pt x="27" y="311"/>
                    <a:pt x="27" y="311"/>
                  </a:cubicBezTo>
                  <a:cubicBezTo>
                    <a:pt x="27" y="311"/>
                    <a:pt x="27" y="312"/>
                    <a:pt x="26" y="312"/>
                  </a:cubicBezTo>
                  <a:cubicBezTo>
                    <a:pt x="26" y="313"/>
                    <a:pt x="26" y="313"/>
                    <a:pt x="26" y="313"/>
                  </a:cubicBezTo>
                  <a:cubicBezTo>
                    <a:pt x="26" y="314"/>
                    <a:pt x="26" y="314"/>
                    <a:pt x="26" y="314"/>
                  </a:cubicBezTo>
                  <a:cubicBezTo>
                    <a:pt x="26" y="315"/>
                    <a:pt x="25" y="316"/>
                    <a:pt x="25" y="316"/>
                  </a:cubicBezTo>
                  <a:cubicBezTo>
                    <a:pt x="25" y="317"/>
                    <a:pt x="25" y="317"/>
                    <a:pt x="25" y="317"/>
                  </a:cubicBezTo>
                  <a:cubicBezTo>
                    <a:pt x="24" y="318"/>
                    <a:pt x="24" y="318"/>
                    <a:pt x="24" y="318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2"/>
                    <a:pt x="23" y="322"/>
                    <a:pt x="23" y="322"/>
                  </a:cubicBezTo>
                  <a:cubicBezTo>
                    <a:pt x="22" y="323"/>
                    <a:pt x="22" y="323"/>
                    <a:pt x="22" y="323"/>
                  </a:cubicBezTo>
                  <a:cubicBezTo>
                    <a:pt x="22" y="324"/>
                    <a:pt x="22" y="324"/>
                    <a:pt x="22" y="324"/>
                  </a:cubicBezTo>
                  <a:cubicBezTo>
                    <a:pt x="22" y="325"/>
                    <a:pt x="22" y="325"/>
                    <a:pt x="22" y="325"/>
                  </a:cubicBezTo>
                  <a:cubicBezTo>
                    <a:pt x="21" y="326"/>
                    <a:pt x="21" y="326"/>
                    <a:pt x="21" y="326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0" y="328"/>
                    <a:pt x="20" y="328"/>
                    <a:pt x="20" y="328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0" y="330"/>
                    <a:pt x="20" y="330"/>
                    <a:pt x="20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1"/>
                    <a:pt x="19" y="332"/>
                    <a:pt x="18" y="333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8"/>
                    <a:pt x="16" y="338"/>
                    <a:pt x="16" y="338"/>
                  </a:cubicBezTo>
                  <a:cubicBezTo>
                    <a:pt x="15" y="339"/>
                    <a:pt x="15" y="339"/>
                    <a:pt x="15" y="339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3"/>
                    <a:pt x="14" y="343"/>
                    <a:pt x="14" y="343"/>
                  </a:cubicBezTo>
                  <a:cubicBezTo>
                    <a:pt x="13" y="343"/>
                    <a:pt x="13" y="343"/>
                    <a:pt x="13" y="343"/>
                  </a:cubicBezTo>
                  <a:cubicBezTo>
                    <a:pt x="12" y="343"/>
                    <a:pt x="12" y="343"/>
                    <a:pt x="12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8" y="347"/>
                    <a:pt x="8" y="347"/>
                    <a:pt x="8" y="347"/>
                  </a:cubicBezTo>
                  <a:cubicBezTo>
                    <a:pt x="8" y="352"/>
                    <a:pt x="8" y="352"/>
                    <a:pt x="8" y="352"/>
                  </a:cubicBezTo>
                  <a:cubicBezTo>
                    <a:pt x="8" y="353"/>
                    <a:pt x="8" y="353"/>
                    <a:pt x="8" y="353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6"/>
                    <a:pt x="8" y="356"/>
                    <a:pt x="8" y="356"/>
                  </a:cubicBezTo>
                  <a:cubicBezTo>
                    <a:pt x="8" y="358"/>
                    <a:pt x="8" y="358"/>
                    <a:pt x="8" y="358"/>
                  </a:cubicBezTo>
                  <a:cubicBezTo>
                    <a:pt x="8" y="361"/>
                    <a:pt x="8" y="361"/>
                    <a:pt x="8" y="361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8" y="365"/>
                    <a:pt x="8" y="365"/>
                    <a:pt x="8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7"/>
                    <a:pt x="7" y="367"/>
                    <a:pt x="7" y="367"/>
                  </a:cubicBezTo>
                  <a:cubicBezTo>
                    <a:pt x="6" y="368"/>
                    <a:pt x="6" y="368"/>
                    <a:pt x="6" y="368"/>
                  </a:cubicBezTo>
                  <a:cubicBezTo>
                    <a:pt x="5" y="370"/>
                    <a:pt x="5" y="370"/>
                    <a:pt x="5" y="370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3" y="373"/>
                    <a:pt x="3" y="373"/>
                    <a:pt x="3" y="373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7" y="378"/>
                    <a:pt x="14" y="378"/>
                    <a:pt x="22" y="378"/>
                  </a:cubicBezTo>
                  <a:cubicBezTo>
                    <a:pt x="23" y="378"/>
                    <a:pt x="24" y="378"/>
                    <a:pt x="26" y="378"/>
                  </a:cubicBezTo>
                  <a:close/>
                  <a:moveTo>
                    <a:pt x="23" y="374"/>
                  </a:moveTo>
                  <a:cubicBezTo>
                    <a:pt x="21" y="374"/>
                    <a:pt x="21" y="374"/>
                    <a:pt x="21" y="374"/>
                  </a:cubicBezTo>
                  <a:cubicBezTo>
                    <a:pt x="22" y="374"/>
                    <a:pt x="22" y="374"/>
                    <a:pt x="22" y="374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5" y="373"/>
                    <a:pt x="25" y="373"/>
                    <a:pt x="25" y="373"/>
                  </a:cubicBezTo>
                  <a:cubicBezTo>
                    <a:pt x="25" y="374"/>
                    <a:pt x="25" y="374"/>
                    <a:pt x="25" y="374"/>
                  </a:cubicBezTo>
                  <a:lnTo>
                    <a:pt x="23" y="374"/>
                  </a:lnTo>
                  <a:close/>
                  <a:moveTo>
                    <a:pt x="20" y="355"/>
                  </a:moveTo>
                  <a:cubicBezTo>
                    <a:pt x="21" y="355"/>
                    <a:pt x="21" y="355"/>
                    <a:pt x="21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18" y="355"/>
                    <a:pt x="18" y="355"/>
                    <a:pt x="18" y="355"/>
                  </a:cubicBezTo>
                  <a:lnTo>
                    <a:pt x="20" y="355"/>
                  </a:lnTo>
                  <a:close/>
                  <a:moveTo>
                    <a:pt x="18" y="349"/>
                  </a:moveTo>
                  <a:cubicBezTo>
                    <a:pt x="18" y="349"/>
                    <a:pt x="18" y="349"/>
                    <a:pt x="18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6"/>
                    <a:pt x="17" y="346"/>
                    <a:pt x="17" y="346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8" y="348"/>
                    <a:pt x="18" y="348"/>
                    <a:pt x="18" y="348"/>
                  </a:cubicBezTo>
                  <a:lnTo>
                    <a:pt x="18" y="349"/>
                  </a:lnTo>
                  <a:close/>
                  <a:moveTo>
                    <a:pt x="21" y="349"/>
                  </a:moveTo>
                  <a:cubicBezTo>
                    <a:pt x="22" y="349"/>
                    <a:pt x="22" y="349"/>
                    <a:pt x="22" y="349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51"/>
                    <a:pt x="23" y="351"/>
                    <a:pt x="23" y="351"/>
                  </a:cubicBezTo>
                  <a:lnTo>
                    <a:pt x="21" y="349"/>
                  </a:lnTo>
                  <a:close/>
                  <a:moveTo>
                    <a:pt x="23" y="368"/>
                  </a:moveTo>
                  <a:cubicBezTo>
                    <a:pt x="24" y="367"/>
                    <a:pt x="24" y="367"/>
                    <a:pt x="24" y="367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4" y="370"/>
                    <a:pt x="24" y="370"/>
                    <a:pt x="24" y="37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1" y="372"/>
                    <a:pt x="21" y="372"/>
                    <a:pt x="21" y="372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2" y="370"/>
                    <a:pt x="22" y="370"/>
                    <a:pt x="22" y="370"/>
                  </a:cubicBezTo>
                  <a:lnTo>
                    <a:pt x="23" y="368"/>
                  </a:lnTo>
                  <a:close/>
                  <a:moveTo>
                    <a:pt x="25" y="357"/>
                  </a:moveTo>
                  <a:cubicBezTo>
                    <a:pt x="26" y="358"/>
                    <a:pt x="26" y="358"/>
                    <a:pt x="26" y="358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26" y="359"/>
                    <a:pt x="26" y="359"/>
                    <a:pt x="26" y="359"/>
                  </a:cubicBezTo>
                  <a:cubicBezTo>
                    <a:pt x="26" y="360"/>
                    <a:pt x="26" y="360"/>
                    <a:pt x="26" y="360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2"/>
                    <a:pt x="25" y="362"/>
                    <a:pt x="25" y="362"/>
                  </a:cubicBezTo>
                  <a:cubicBezTo>
                    <a:pt x="25" y="360"/>
                    <a:pt x="25" y="360"/>
                    <a:pt x="25" y="360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7"/>
                    <a:pt x="25" y="357"/>
                    <a:pt x="25" y="357"/>
                  </a:cubicBezTo>
                  <a:close/>
                  <a:moveTo>
                    <a:pt x="26" y="368"/>
                  </a:moveTo>
                  <a:cubicBezTo>
                    <a:pt x="25" y="366"/>
                    <a:pt x="25" y="366"/>
                    <a:pt x="25" y="366"/>
                  </a:cubicBezTo>
                  <a:cubicBezTo>
                    <a:pt x="28" y="365"/>
                    <a:pt x="28" y="365"/>
                    <a:pt x="28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8" y="366"/>
                    <a:pt x="28" y="366"/>
                    <a:pt x="28" y="366"/>
                  </a:cubicBezTo>
                  <a:lnTo>
                    <a:pt x="26" y="368"/>
                  </a:lnTo>
                  <a:close/>
                  <a:moveTo>
                    <a:pt x="29" y="359"/>
                  </a:moveTo>
                  <a:cubicBezTo>
                    <a:pt x="29" y="359"/>
                    <a:pt x="29" y="359"/>
                    <a:pt x="29" y="359"/>
                  </a:cubicBezTo>
                  <a:cubicBezTo>
                    <a:pt x="29" y="359"/>
                    <a:pt x="29" y="359"/>
                    <a:pt x="29" y="359"/>
                  </a:cubicBezTo>
                  <a:cubicBezTo>
                    <a:pt x="30" y="358"/>
                    <a:pt x="30" y="358"/>
                    <a:pt x="30" y="358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1" y="359"/>
                    <a:pt x="31" y="359"/>
                    <a:pt x="31" y="359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1"/>
                    <a:pt x="31" y="361"/>
                    <a:pt x="31" y="36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29" y="360"/>
                    <a:pt x="29" y="360"/>
                    <a:pt x="29" y="360"/>
                  </a:cubicBezTo>
                  <a:lnTo>
                    <a:pt x="29" y="359"/>
                  </a:lnTo>
                  <a:close/>
                  <a:moveTo>
                    <a:pt x="28" y="370"/>
                  </a:moveTo>
                  <a:cubicBezTo>
                    <a:pt x="27" y="371"/>
                    <a:pt x="27" y="371"/>
                    <a:pt x="27" y="371"/>
                  </a:cubicBezTo>
                  <a:cubicBezTo>
                    <a:pt x="27" y="372"/>
                    <a:pt x="27" y="372"/>
                    <a:pt x="27" y="372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7" y="370"/>
                    <a:pt x="27" y="370"/>
                    <a:pt x="27" y="370"/>
                  </a:cubicBezTo>
                  <a:cubicBezTo>
                    <a:pt x="29" y="368"/>
                    <a:pt x="29" y="368"/>
                    <a:pt x="29" y="368"/>
                  </a:cubicBezTo>
                  <a:lnTo>
                    <a:pt x="28" y="370"/>
                  </a:lnTo>
                  <a:close/>
                  <a:moveTo>
                    <a:pt x="32" y="374"/>
                  </a:moveTo>
                  <a:cubicBezTo>
                    <a:pt x="30" y="374"/>
                    <a:pt x="30" y="374"/>
                    <a:pt x="30" y="374"/>
                  </a:cubicBezTo>
                  <a:cubicBezTo>
                    <a:pt x="29" y="374"/>
                    <a:pt x="29" y="374"/>
                    <a:pt x="29" y="374"/>
                  </a:cubicBezTo>
                  <a:cubicBezTo>
                    <a:pt x="30" y="374"/>
                    <a:pt x="30" y="374"/>
                    <a:pt x="30" y="374"/>
                  </a:cubicBezTo>
                  <a:cubicBezTo>
                    <a:pt x="31" y="373"/>
                    <a:pt x="31" y="373"/>
                    <a:pt x="31" y="373"/>
                  </a:cubicBezTo>
                  <a:cubicBezTo>
                    <a:pt x="32" y="371"/>
                    <a:pt x="32" y="371"/>
                    <a:pt x="32" y="371"/>
                  </a:cubicBezTo>
                  <a:cubicBezTo>
                    <a:pt x="33" y="374"/>
                    <a:pt x="33" y="374"/>
                    <a:pt x="33" y="374"/>
                  </a:cubicBezTo>
                  <a:lnTo>
                    <a:pt x="32" y="374"/>
                  </a:lnTo>
                  <a:close/>
                  <a:moveTo>
                    <a:pt x="36" y="353"/>
                  </a:moveTo>
                  <a:cubicBezTo>
                    <a:pt x="34" y="353"/>
                    <a:pt x="34" y="353"/>
                    <a:pt x="34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4" y="351"/>
                    <a:pt x="34" y="351"/>
                    <a:pt x="34" y="351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6" y="351"/>
                    <a:pt x="36" y="351"/>
                    <a:pt x="36" y="351"/>
                  </a:cubicBezTo>
                  <a:cubicBezTo>
                    <a:pt x="37" y="353"/>
                    <a:pt x="37" y="353"/>
                    <a:pt x="37" y="353"/>
                  </a:cubicBezTo>
                  <a:lnTo>
                    <a:pt x="36" y="353"/>
                  </a:lnTo>
                  <a:close/>
                  <a:moveTo>
                    <a:pt x="37" y="355"/>
                  </a:moveTo>
                  <a:cubicBezTo>
                    <a:pt x="37" y="355"/>
                    <a:pt x="37" y="355"/>
                    <a:pt x="37" y="355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7"/>
                    <a:pt x="36" y="357"/>
                    <a:pt x="36" y="357"/>
                  </a:cubicBezTo>
                  <a:cubicBezTo>
                    <a:pt x="35" y="357"/>
                    <a:pt x="35" y="357"/>
                    <a:pt x="35" y="357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34" y="355"/>
                    <a:pt x="34" y="355"/>
                    <a:pt x="34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6" y="355"/>
                    <a:pt x="36" y="355"/>
                    <a:pt x="36" y="355"/>
                  </a:cubicBezTo>
                  <a:lnTo>
                    <a:pt x="37" y="355"/>
                  </a:lnTo>
                  <a:close/>
                  <a:moveTo>
                    <a:pt x="36" y="345"/>
                  </a:moveTo>
                  <a:cubicBezTo>
                    <a:pt x="36" y="345"/>
                    <a:pt x="36" y="345"/>
                    <a:pt x="36" y="345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3" y="344"/>
                    <a:pt x="33" y="344"/>
                    <a:pt x="33" y="344"/>
                  </a:cubicBezTo>
                  <a:cubicBezTo>
                    <a:pt x="34" y="344"/>
                    <a:pt x="34" y="344"/>
                    <a:pt x="34" y="344"/>
                  </a:cubicBezTo>
                  <a:cubicBezTo>
                    <a:pt x="35" y="344"/>
                    <a:pt x="35" y="344"/>
                    <a:pt x="35" y="344"/>
                  </a:cubicBezTo>
                  <a:cubicBezTo>
                    <a:pt x="36" y="344"/>
                    <a:pt x="36" y="344"/>
                    <a:pt x="36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5"/>
                    <a:pt x="37" y="345"/>
                    <a:pt x="37" y="345"/>
                  </a:cubicBezTo>
                  <a:lnTo>
                    <a:pt x="36" y="345"/>
                  </a:lnTo>
                  <a:close/>
                  <a:moveTo>
                    <a:pt x="36" y="363"/>
                  </a:moveTo>
                  <a:cubicBezTo>
                    <a:pt x="34" y="364"/>
                    <a:pt x="34" y="364"/>
                    <a:pt x="34" y="364"/>
                  </a:cubicBezTo>
                  <a:cubicBezTo>
                    <a:pt x="34" y="364"/>
                    <a:pt x="34" y="364"/>
                    <a:pt x="34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3"/>
                    <a:pt x="33" y="363"/>
                    <a:pt x="33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2"/>
                    <a:pt x="34" y="362"/>
                    <a:pt x="34" y="362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7" y="363"/>
                    <a:pt x="37" y="363"/>
                    <a:pt x="37" y="363"/>
                  </a:cubicBezTo>
                  <a:lnTo>
                    <a:pt x="36" y="363"/>
                  </a:lnTo>
                  <a:close/>
                  <a:moveTo>
                    <a:pt x="37" y="348"/>
                  </a:moveTo>
                  <a:cubicBezTo>
                    <a:pt x="37" y="347"/>
                    <a:pt x="37" y="347"/>
                    <a:pt x="37" y="347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38" y="349"/>
                    <a:pt x="38" y="349"/>
                    <a:pt x="38" y="349"/>
                  </a:cubicBezTo>
                  <a:lnTo>
                    <a:pt x="37" y="348"/>
                  </a:lnTo>
                  <a:close/>
                  <a:moveTo>
                    <a:pt x="39" y="338"/>
                  </a:moveTo>
                  <a:cubicBezTo>
                    <a:pt x="38" y="339"/>
                    <a:pt x="38" y="339"/>
                    <a:pt x="38" y="339"/>
                  </a:cubicBezTo>
                  <a:cubicBezTo>
                    <a:pt x="37" y="339"/>
                    <a:pt x="37" y="339"/>
                    <a:pt x="37" y="339"/>
                  </a:cubicBezTo>
                  <a:cubicBezTo>
                    <a:pt x="36" y="340"/>
                    <a:pt x="36" y="340"/>
                    <a:pt x="36" y="340"/>
                  </a:cubicBezTo>
                  <a:cubicBezTo>
                    <a:pt x="35" y="341"/>
                    <a:pt x="35" y="341"/>
                    <a:pt x="35" y="341"/>
                  </a:cubicBezTo>
                  <a:cubicBezTo>
                    <a:pt x="34" y="341"/>
                    <a:pt x="34" y="341"/>
                    <a:pt x="34" y="341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1" y="342"/>
                    <a:pt x="31" y="342"/>
                    <a:pt x="31" y="342"/>
                  </a:cubicBezTo>
                  <a:cubicBezTo>
                    <a:pt x="29" y="342"/>
                    <a:pt x="29" y="342"/>
                    <a:pt x="29" y="342"/>
                  </a:cubicBezTo>
                  <a:cubicBezTo>
                    <a:pt x="26" y="340"/>
                    <a:pt x="26" y="340"/>
                    <a:pt x="26" y="340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6" y="337"/>
                    <a:pt x="26" y="337"/>
                    <a:pt x="26" y="337"/>
                  </a:cubicBezTo>
                  <a:cubicBezTo>
                    <a:pt x="27" y="337"/>
                    <a:pt x="27" y="337"/>
                    <a:pt x="27" y="337"/>
                  </a:cubicBezTo>
                  <a:cubicBezTo>
                    <a:pt x="28" y="337"/>
                    <a:pt x="28" y="337"/>
                    <a:pt x="28" y="337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30" y="336"/>
                    <a:pt x="30" y="336"/>
                    <a:pt x="30" y="336"/>
                  </a:cubicBezTo>
                  <a:cubicBezTo>
                    <a:pt x="32" y="336"/>
                    <a:pt x="32" y="336"/>
                    <a:pt x="32" y="336"/>
                  </a:cubicBezTo>
                  <a:cubicBezTo>
                    <a:pt x="34" y="336"/>
                    <a:pt x="34" y="336"/>
                    <a:pt x="34" y="336"/>
                  </a:cubicBezTo>
                  <a:cubicBezTo>
                    <a:pt x="35" y="336"/>
                    <a:pt x="35" y="336"/>
                    <a:pt x="35" y="336"/>
                  </a:cubicBezTo>
                  <a:cubicBezTo>
                    <a:pt x="37" y="336"/>
                    <a:pt x="37" y="336"/>
                    <a:pt x="37" y="336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9" y="336"/>
                    <a:pt x="39" y="336"/>
                    <a:pt x="39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2" y="337"/>
                    <a:pt x="42" y="337"/>
                    <a:pt x="42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0" y="338"/>
                    <a:pt x="40" y="338"/>
                    <a:pt x="40" y="338"/>
                  </a:cubicBezTo>
                  <a:cubicBezTo>
                    <a:pt x="40" y="338"/>
                    <a:pt x="40" y="338"/>
                    <a:pt x="40" y="338"/>
                  </a:cubicBezTo>
                  <a:lnTo>
                    <a:pt x="39" y="338"/>
                  </a:lnTo>
                  <a:close/>
                  <a:moveTo>
                    <a:pt x="50" y="274"/>
                  </a:moveTo>
                  <a:cubicBezTo>
                    <a:pt x="48" y="270"/>
                    <a:pt x="48" y="270"/>
                    <a:pt x="48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51" y="270"/>
                    <a:pt x="51" y="270"/>
                    <a:pt x="51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2" y="272"/>
                    <a:pt x="52" y="272"/>
                    <a:pt x="52" y="272"/>
                  </a:cubicBezTo>
                  <a:cubicBezTo>
                    <a:pt x="51" y="273"/>
                    <a:pt x="51" y="273"/>
                    <a:pt x="51" y="273"/>
                  </a:cubicBezTo>
                  <a:lnTo>
                    <a:pt x="50" y="274"/>
                  </a:lnTo>
                  <a:close/>
                  <a:moveTo>
                    <a:pt x="53" y="281"/>
                  </a:moveTo>
                  <a:cubicBezTo>
                    <a:pt x="51" y="281"/>
                    <a:pt x="51" y="281"/>
                    <a:pt x="51" y="281"/>
                  </a:cubicBezTo>
                  <a:cubicBezTo>
                    <a:pt x="49" y="281"/>
                    <a:pt x="49" y="281"/>
                    <a:pt x="49" y="281"/>
                  </a:cubicBezTo>
                  <a:cubicBezTo>
                    <a:pt x="47" y="281"/>
                    <a:pt x="47" y="281"/>
                    <a:pt x="47" y="281"/>
                  </a:cubicBezTo>
                  <a:cubicBezTo>
                    <a:pt x="48" y="280"/>
                    <a:pt x="48" y="280"/>
                    <a:pt x="48" y="280"/>
                  </a:cubicBezTo>
                  <a:cubicBezTo>
                    <a:pt x="49" y="279"/>
                    <a:pt x="49" y="279"/>
                    <a:pt x="49" y="279"/>
                  </a:cubicBezTo>
                  <a:cubicBezTo>
                    <a:pt x="50" y="277"/>
                    <a:pt x="50" y="277"/>
                    <a:pt x="50" y="277"/>
                  </a:cubicBezTo>
                  <a:lnTo>
                    <a:pt x="53" y="281"/>
                  </a:lnTo>
                  <a:close/>
                  <a:moveTo>
                    <a:pt x="48" y="274"/>
                  </a:moveTo>
                  <a:cubicBezTo>
                    <a:pt x="49" y="275"/>
                    <a:pt x="49" y="275"/>
                    <a:pt x="49" y="275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7" y="277"/>
                    <a:pt x="47" y="277"/>
                    <a:pt x="47" y="277"/>
                  </a:cubicBezTo>
                  <a:cubicBezTo>
                    <a:pt x="46" y="278"/>
                    <a:pt x="46" y="278"/>
                    <a:pt x="46" y="278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1"/>
                    <a:pt x="46" y="271"/>
                    <a:pt x="46" y="271"/>
                  </a:cubicBezTo>
                  <a:lnTo>
                    <a:pt x="48" y="274"/>
                  </a:lnTo>
                  <a:close/>
                  <a:moveTo>
                    <a:pt x="44" y="271"/>
                  </a:moveTo>
                  <a:cubicBezTo>
                    <a:pt x="42" y="273"/>
                    <a:pt x="42" y="273"/>
                    <a:pt x="42" y="273"/>
                  </a:cubicBezTo>
                  <a:cubicBezTo>
                    <a:pt x="41" y="274"/>
                    <a:pt x="41" y="274"/>
                    <a:pt x="41" y="274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4" y="270"/>
                    <a:pt x="44" y="270"/>
                    <a:pt x="44" y="270"/>
                  </a:cubicBezTo>
                  <a:lnTo>
                    <a:pt x="44" y="271"/>
                  </a:lnTo>
                  <a:close/>
                  <a:moveTo>
                    <a:pt x="42" y="288"/>
                  </a:moveTo>
                  <a:cubicBezTo>
                    <a:pt x="44" y="288"/>
                    <a:pt x="44" y="288"/>
                    <a:pt x="44" y="288"/>
                  </a:cubicBezTo>
                  <a:cubicBezTo>
                    <a:pt x="46" y="288"/>
                    <a:pt x="46" y="288"/>
                    <a:pt x="46" y="288"/>
                  </a:cubicBezTo>
                  <a:cubicBezTo>
                    <a:pt x="47" y="288"/>
                    <a:pt x="47" y="288"/>
                    <a:pt x="47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49" y="289"/>
                    <a:pt x="49" y="289"/>
                    <a:pt x="49" y="289"/>
                  </a:cubicBezTo>
                  <a:cubicBezTo>
                    <a:pt x="48" y="290"/>
                    <a:pt x="48" y="290"/>
                    <a:pt x="48" y="290"/>
                  </a:cubicBezTo>
                  <a:cubicBezTo>
                    <a:pt x="47" y="290"/>
                    <a:pt x="47" y="290"/>
                    <a:pt x="47" y="290"/>
                  </a:cubicBezTo>
                  <a:cubicBezTo>
                    <a:pt x="46" y="291"/>
                    <a:pt x="46" y="291"/>
                    <a:pt x="46" y="291"/>
                  </a:cubicBezTo>
                  <a:cubicBezTo>
                    <a:pt x="44" y="292"/>
                    <a:pt x="44" y="292"/>
                    <a:pt x="44" y="292"/>
                  </a:cubicBezTo>
                  <a:cubicBezTo>
                    <a:pt x="43" y="293"/>
                    <a:pt x="43" y="293"/>
                    <a:pt x="43" y="293"/>
                  </a:cubicBezTo>
                  <a:cubicBezTo>
                    <a:pt x="42" y="291"/>
                    <a:pt x="42" y="291"/>
                    <a:pt x="42" y="291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8" y="288"/>
                    <a:pt x="38" y="288"/>
                    <a:pt x="38" y="288"/>
                  </a:cubicBezTo>
                  <a:cubicBezTo>
                    <a:pt x="40" y="288"/>
                    <a:pt x="40" y="288"/>
                    <a:pt x="40" y="288"/>
                  </a:cubicBezTo>
                  <a:lnTo>
                    <a:pt x="42" y="288"/>
                  </a:lnTo>
                  <a:close/>
                  <a:moveTo>
                    <a:pt x="43" y="303"/>
                  </a:moveTo>
                  <a:cubicBezTo>
                    <a:pt x="44" y="303"/>
                    <a:pt x="44" y="303"/>
                    <a:pt x="44" y="303"/>
                  </a:cubicBezTo>
                  <a:cubicBezTo>
                    <a:pt x="45" y="303"/>
                    <a:pt x="45" y="303"/>
                    <a:pt x="45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8" y="303"/>
                    <a:pt x="48" y="303"/>
                    <a:pt x="48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50" y="303"/>
                    <a:pt x="50" y="303"/>
                    <a:pt x="50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4" y="306"/>
                    <a:pt x="44" y="306"/>
                    <a:pt x="44" y="306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2" y="307"/>
                    <a:pt x="42" y="307"/>
                    <a:pt x="42" y="307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0" y="308"/>
                    <a:pt x="40" y="308"/>
                    <a:pt x="40" y="308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35" y="304"/>
                    <a:pt x="35" y="304"/>
                    <a:pt x="35" y="304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4" y="303"/>
                    <a:pt x="34" y="303"/>
                    <a:pt x="34" y="303"/>
                  </a:cubicBezTo>
                  <a:cubicBezTo>
                    <a:pt x="36" y="303"/>
                    <a:pt x="36" y="303"/>
                    <a:pt x="36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8" y="303"/>
                    <a:pt x="38" y="303"/>
                    <a:pt x="38" y="303"/>
                  </a:cubicBezTo>
                  <a:cubicBezTo>
                    <a:pt x="39" y="303"/>
                    <a:pt x="39" y="303"/>
                    <a:pt x="39" y="303"/>
                  </a:cubicBezTo>
                  <a:cubicBezTo>
                    <a:pt x="41" y="303"/>
                    <a:pt x="41" y="303"/>
                    <a:pt x="41" y="303"/>
                  </a:cubicBezTo>
                  <a:lnTo>
                    <a:pt x="43" y="303"/>
                  </a:lnTo>
                  <a:close/>
                  <a:moveTo>
                    <a:pt x="47" y="360"/>
                  </a:moveTo>
                  <a:cubicBezTo>
                    <a:pt x="47" y="357"/>
                    <a:pt x="47" y="357"/>
                    <a:pt x="47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48" y="361"/>
                    <a:pt x="48" y="361"/>
                    <a:pt x="48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lnTo>
                    <a:pt x="47" y="360"/>
                  </a:lnTo>
                  <a:close/>
                  <a:moveTo>
                    <a:pt x="47" y="349"/>
                  </a:moveTo>
                  <a:cubicBezTo>
                    <a:pt x="47" y="347"/>
                    <a:pt x="47" y="347"/>
                    <a:pt x="47" y="347"/>
                  </a:cubicBezTo>
                  <a:cubicBezTo>
                    <a:pt x="47" y="346"/>
                    <a:pt x="47" y="346"/>
                    <a:pt x="47" y="346"/>
                  </a:cubicBezTo>
                  <a:cubicBezTo>
                    <a:pt x="49" y="348"/>
                    <a:pt x="49" y="348"/>
                    <a:pt x="49" y="348"/>
                  </a:cubicBezTo>
                  <a:cubicBezTo>
                    <a:pt x="49" y="349"/>
                    <a:pt x="49" y="349"/>
                    <a:pt x="49" y="349"/>
                  </a:cubicBezTo>
                  <a:cubicBezTo>
                    <a:pt x="48" y="349"/>
                    <a:pt x="48" y="349"/>
                    <a:pt x="48" y="349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lnTo>
                    <a:pt x="47" y="349"/>
                  </a:lnTo>
                  <a:close/>
                  <a:moveTo>
                    <a:pt x="49" y="324"/>
                  </a:moveTo>
                  <a:cubicBezTo>
                    <a:pt x="48" y="326"/>
                    <a:pt x="48" y="326"/>
                    <a:pt x="48" y="326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9"/>
                    <a:pt x="48" y="329"/>
                    <a:pt x="48" y="329"/>
                  </a:cubicBezTo>
                  <a:cubicBezTo>
                    <a:pt x="48" y="330"/>
                    <a:pt x="48" y="330"/>
                    <a:pt x="48" y="330"/>
                  </a:cubicBezTo>
                  <a:cubicBezTo>
                    <a:pt x="47" y="332"/>
                    <a:pt x="47" y="332"/>
                    <a:pt x="47" y="332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47" y="334"/>
                    <a:pt x="47" y="334"/>
                    <a:pt x="47" y="334"/>
                  </a:cubicBezTo>
                  <a:cubicBezTo>
                    <a:pt x="46" y="333"/>
                    <a:pt x="46" y="333"/>
                    <a:pt x="46" y="333"/>
                  </a:cubicBezTo>
                  <a:cubicBezTo>
                    <a:pt x="37" y="327"/>
                    <a:pt x="37" y="327"/>
                    <a:pt x="37" y="327"/>
                  </a:cubicBezTo>
                  <a:cubicBezTo>
                    <a:pt x="38" y="326"/>
                    <a:pt x="38" y="326"/>
                    <a:pt x="38" y="326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0" y="325"/>
                    <a:pt x="40" y="325"/>
                    <a:pt x="40" y="325"/>
                  </a:cubicBezTo>
                  <a:cubicBezTo>
                    <a:pt x="42" y="324"/>
                    <a:pt x="42" y="324"/>
                    <a:pt x="42" y="324"/>
                  </a:cubicBezTo>
                  <a:cubicBezTo>
                    <a:pt x="43" y="324"/>
                    <a:pt x="43" y="324"/>
                    <a:pt x="43" y="324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5" y="323"/>
                    <a:pt x="45" y="323"/>
                    <a:pt x="45" y="323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0"/>
                    <a:pt x="49" y="320"/>
                    <a:pt x="49" y="320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2"/>
                    <a:pt x="49" y="322"/>
                    <a:pt x="49" y="322"/>
                  </a:cubicBezTo>
                  <a:lnTo>
                    <a:pt x="49" y="324"/>
                  </a:lnTo>
                  <a:close/>
                  <a:moveTo>
                    <a:pt x="47" y="315"/>
                  </a:moveTo>
                  <a:cubicBezTo>
                    <a:pt x="42" y="310"/>
                    <a:pt x="42" y="310"/>
                    <a:pt x="42" y="310"/>
                  </a:cubicBezTo>
                  <a:cubicBezTo>
                    <a:pt x="42" y="310"/>
                    <a:pt x="42" y="310"/>
                    <a:pt x="42" y="310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3" y="309"/>
                    <a:pt x="43" y="309"/>
                    <a:pt x="43" y="309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8" y="306"/>
                    <a:pt x="48" y="306"/>
                    <a:pt x="48" y="306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50" y="304"/>
                    <a:pt x="50" y="304"/>
                    <a:pt x="50" y="304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4"/>
                    <a:pt x="52" y="304"/>
                    <a:pt x="52" y="304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2" y="306"/>
                    <a:pt x="52" y="306"/>
                    <a:pt x="52" y="306"/>
                  </a:cubicBezTo>
                  <a:cubicBezTo>
                    <a:pt x="51" y="307"/>
                    <a:pt x="51" y="307"/>
                    <a:pt x="51" y="307"/>
                  </a:cubicBezTo>
                  <a:cubicBezTo>
                    <a:pt x="51" y="308"/>
                    <a:pt x="51" y="308"/>
                    <a:pt x="51" y="308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10"/>
                    <a:pt x="51" y="310"/>
                    <a:pt x="51" y="310"/>
                  </a:cubicBezTo>
                  <a:cubicBezTo>
                    <a:pt x="51" y="311"/>
                    <a:pt x="51" y="311"/>
                    <a:pt x="51" y="312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6"/>
                    <a:pt x="50" y="316"/>
                    <a:pt x="50" y="316"/>
                  </a:cubicBezTo>
                  <a:cubicBezTo>
                    <a:pt x="50" y="317"/>
                    <a:pt x="50" y="317"/>
                    <a:pt x="50" y="317"/>
                  </a:cubicBezTo>
                  <a:lnTo>
                    <a:pt x="47" y="315"/>
                  </a:lnTo>
                  <a:close/>
                  <a:moveTo>
                    <a:pt x="40" y="311"/>
                  </a:moveTo>
                  <a:cubicBezTo>
                    <a:pt x="40" y="311"/>
                    <a:pt x="40" y="311"/>
                    <a:pt x="40" y="311"/>
                  </a:cubicBezTo>
                  <a:cubicBezTo>
                    <a:pt x="40" y="311"/>
                    <a:pt x="40" y="311"/>
                    <a:pt x="40" y="311"/>
                  </a:cubicBezTo>
                  <a:cubicBezTo>
                    <a:pt x="48" y="318"/>
                    <a:pt x="48" y="318"/>
                    <a:pt x="48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44" y="318"/>
                    <a:pt x="44" y="318"/>
                    <a:pt x="44" y="318"/>
                  </a:cubicBezTo>
                  <a:cubicBezTo>
                    <a:pt x="42" y="318"/>
                    <a:pt x="42" y="318"/>
                    <a:pt x="42" y="318"/>
                  </a:cubicBezTo>
                  <a:cubicBezTo>
                    <a:pt x="40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9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6" y="318"/>
                    <a:pt x="36" y="318"/>
                    <a:pt x="36" y="318"/>
                  </a:cubicBezTo>
                  <a:cubicBezTo>
                    <a:pt x="35" y="318"/>
                    <a:pt x="35" y="318"/>
                    <a:pt x="35" y="318"/>
                  </a:cubicBezTo>
                  <a:cubicBezTo>
                    <a:pt x="32" y="318"/>
                    <a:pt x="32" y="318"/>
                    <a:pt x="32" y="318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30" y="318"/>
                    <a:pt x="30" y="318"/>
                    <a:pt x="30" y="318"/>
                  </a:cubicBezTo>
                  <a:cubicBezTo>
                    <a:pt x="28" y="318"/>
                    <a:pt x="28" y="318"/>
                    <a:pt x="28" y="318"/>
                  </a:cubicBezTo>
                  <a:cubicBezTo>
                    <a:pt x="29" y="317"/>
                    <a:pt x="29" y="317"/>
                    <a:pt x="29" y="317"/>
                  </a:cubicBezTo>
                  <a:cubicBezTo>
                    <a:pt x="30" y="317"/>
                    <a:pt x="30" y="317"/>
                    <a:pt x="30" y="317"/>
                  </a:cubicBezTo>
                  <a:cubicBezTo>
                    <a:pt x="31" y="317"/>
                    <a:pt x="31" y="317"/>
                    <a:pt x="31" y="317"/>
                  </a:cubicBezTo>
                  <a:cubicBezTo>
                    <a:pt x="32" y="316"/>
                    <a:pt x="32" y="316"/>
                    <a:pt x="32" y="316"/>
                  </a:cubicBezTo>
                  <a:cubicBezTo>
                    <a:pt x="33" y="315"/>
                    <a:pt x="33" y="315"/>
                    <a:pt x="33" y="315"/>
                  </a:cubicBezTo>
                  <a:cubicBezTo>
                    <a:pt x="34" y="314"/>
                    <a:pt x="34" y="314"/>
                    <a:pt x="34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7" y="313"/>
                    <a:pt x="37" y="313"/>
                    <a:pt x="37" y="313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11"/>
                    <a:pt x="39" y="311"/>
                    <a:pt x="39" y="311"/>
                  </a:cubicBezTo>
                  <a:lnTo>
                    <a:pt x="40" y="311"/>
                  </a:lnTo>
                  <a:close/>
                  <a:moveTo>
                    <a:pt x="28" y="320"/>
                  </a:moveTo>
                  <a:cubicBezTo>
                    <a:pt x="29" y="320"/>
                    <a:pt x="29" y="320"/>
                    <a:pt x="29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3" y="320"/>
                    <a:pt x="33" y="320"/>
                    <a:pt x="33" y="320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7" y="320"/>
                    <a:pt x="37" y="320"/>
                    <a:pt x="37" y="320"/>
                  </a:cubicBezTo>
                  <a:cubicBezTo>
                    <a:pt x="38" y="320"/>
                    <a:pt x="38" y="320"/>
                    <a:pt x="38" y="320"/>
                  </a:cubicBezTo>
                  <a:cubicBezTo>
                    <a:pt x="40" y="320"/>
                    <a:pt x="40" y="320"/>
                    <a:pt x="40" y="320"/>
                  </a:cubicBezTo>
                  <a:cubicBezTo>
                    <a:pt x="41" y="320"/>
                    <a:pt x="41" y="320"/>
                    <a:pt x="41" y="320"/>
                  </a:cubicBezTo>
                  <a:cubicBezTo>
                    <a:pt x="42" y="320"/>
                    <a:pt x="42" y="320"/>
                    <a:pt x="42" y="320"/>
                  </a:cubicBezTo>
                  <a:cubicBezTo>
                    <a:pt x="44" y="320"/>
                    <a:pt x="44" y="320"/>
                    <a:pt x="44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5" y="321"/>
                    <a:pt x="45" y="321"/>
                    <a:pt x="45" y="321"/>
                  </a:cubicBezTo>
                  <a:cubicBezTo>
                    <a:pt x="44" y="321"/>
                    <a:pt x="44" y="321"/>
                    <a:pt x="44" y="321"/>
                  </a:cubicBezTo>
                  <a:cubicBezTo>
                    <a:pt x="43" y="322"/>
                    <a:pt x="43" y="322"/>
                    <a:pt x="43" y="322"/>
                  </a:cubicBezTo>
                  <a:cubicBezTo>
                    <a:pt x="42" y="322"/>
                    <a:pt x="42" y="322"/>
                    <a:pt x="42" y="322"/>
                  </a:cubicBezTo>
                  <a:cubicBezTo>
                    <a:pt x="41" y="323"/>
                    <a:pt x="41" y="323"/>
                    <a:pt x="41" y="323"/>
                  </a:cubicBezTo>
                  <a:cubicBezTo>
                    <a:pt x="40" y="323"/>
                    <a:pt x="40" y="323"/>
                    <a:pt x="40" y="323"/>
                  </a:cubicBezTo>
                  <a:cubicBezTo>
                    <a:pt x="39" y="324"/>
                    <a:pt x="39" y="324"/>
                    <a:pt x="39" y="324"/>
                  </a:cubicBezTo>
                  <a:cubicBezTo>
                    <a:pt x="38" y="324"/>
                    <a:pt x="38" y="324"/>
                    <a:pt x="38" y="324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4"/>
                    <a:pt x="34" y="324"/>
                    <a:pt x="34" y="324"/>
                  </a:cubicBezTo>
                  <a:cubicBezTo>
                    <a:pt x="30" y="322"/>
                    <a:pt x="30" y="322"/>
                    <a:pt x="30" y="322"/>
                  </a:cubicBezTo>
                  <a:cubicBezTo>
                    <a:pt x="28" y="320"/>
                    <a:pt x="28" y="320"/>
                    <a:pt x="28" y="320"/>
                  </a:cubicBezTo>
                  <a:close/>
                  <a:moveTo>
                    <a:pt x="34" y="328"/>
                  </a:moveTo>
                  <a:cubicBezTo>
                    <a:pt x="35" y="328"/>
                    <a:pt x="35" y="328"/>
                    <a:pt x="35" y="328"/>
                  </a:cubicBezTo>
                  <a:cubicBezTo>
                    <a:pt x="35" y="328"/>
                    <a:pt x="35" y="328"/>
                    <a:pt x="35" y="328"/>
                  </a:cubicBezTo>
                  <a:cubicBezTo>
                    <a:pt x="41" y="332"/>
                    <a:pt x="41" y="332"/>
                    <a:pt x="41" y="332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2" y="334"/>
                    <a:pt x="42" y="334"/>
                    <a:pt x="42" y="334"/>
                  </a:cubicBezTo>
                  <a:cubicBezTo>
                    <a:pt x="41" y="334"/>
                    <a:pt x="41" y="334"/>
                    <a:pt x="41" y="334"/>
                  </a:cubicBezTo>
                  <a:cubicBezTo>
                    <a:pt x="40" y="334"/>
                    <a:pt x="40" y="334"/>
                    <a:pt x="40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7" y="334"/>
                    <a:pt x="37" y="334"/>
                    <a:pt x="37" y="334"/>
                  </a:cubicBezTo>
                  <a:cubicBezTo>
                    <a:pt x="36" y="335"/>
                    <a:pt x="36" y="335"/>
                    <a:pt x="36" y="335"/>
                  </a:cubicBezTo>
                  <a:cubicBezTo>
                    <a:pt x="35" y="335"/>
                    <a:pt x="35" y="335"/>
                    <a:pt x="35" y="335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32" y="335"/>
                    <a:pt x="32" y="335"/>
                    <a:pt x="32" y="335"/>
                  </a:cubicBezTo>
                  <a:cubicBezTo>
                    <a:pt x="30" y="335"/>
                    <a:pt x="30" y="335"/>
                    <a:pt x="30" y="335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7" y="335"/>
                    <a:pt x="27" y="335"/>
                    <a:pt x="27" y="335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5" y="335"/>
                    <a:pt x="25" y="335"/>
                    <a:pt x="25" y="335"/>
                  </a:cubicBezTo>
                  <a:cubicBezTo>
                    <a:pt x="24" y="335"/>
                    <a:pt x="24" y="335"/>
                    <a:pt x="24" y="335"/>
                  </a:cubicBezTo>
                  <a:cubicBezTo>
                    <a:pt x="22" y="335"/>
                    <a:pt x="22" y="335"/>
                    <a:pt x="22" y="335"/>
                  </a:cubicBezTo>
                  <a:cubicBezTo>
                    <a:pt x="23" y="334"/>
                    <a:pt x="23" y="334"/>
                    <a:pt x="23" y="33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3"/>
                    <a:pt x="24" y="333"/>
                    <a:pt x="24" y="333"/>
                  </a:cubicBezTo>
                  <a:cubicBezTo>
                    <a:pt x="25" y="333"/>
                    <a:pt x="25" y="333"/>
                    <a:pt x="25" y="333"/>
                  </a:cubicBezTo>
                  <a:cubicBezTo>
                    <a:pt x="26" y="333"/>
                    <a:pt x="26" y="333"/>
                    <a:pt x="26" y="333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32" y="330"/>
                    <a:pt x="32" y="330"/>
                    <a:pt x="32" y="330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4" y="329"/>
                    <a:pt x="34" y="329"/>
                    <a:pt x="34" y="329"/>
                  </a:cubicBezTo>
                  <a:lnTo>
                    <a:pt x="34" y="328"/>
                  </a:lnTo>
                  <a:close/>
                  <a:moveTo>
                    <a:pt x="41" y="359"/>
                  </a:moveTo>
                  <a:cubicBezTo>
                    <a:pt x="41" y="360"/>
                    <a:pt x="41" y="360"/>
                    <a:pt x="41" y="360"/>
                  </a:cubicBezTo>
                  <a:cubicBezTo>
                    <a:pt x="41" y="360"/>
                    <a:pt x="41" y="360"/>
                    <a:pt x="41" y="360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8"/>
                    <a:pt x="40" y="358"/>
                    <a:pt x="40" y="358"/>
                  </a:cubicBezTo>
                  <a:cubicBezTo>
                    <a:pt x="40" y="357"/>
                    <a:pt x="40" y="357"/>
                    <a:pt x="40" y="357"/>
                  </a:cubicBezTo>
                  <a:cubicBezTo>
                    <a:pt x="41" y="359"/>
                    <a:pt x="41" y="359"/>
                    <a:pt x="41" y="359"/>
                  </a:cubicBezTo>
                  <a:close/>
                  <a:moveTo>
                    <a:pt x="43" y="357"/>
                  </a:moveTo>
                  <a:cubicBezTo>
                    <a:pt x="43" y="357"/>
                    <a:pt x="43" y="357"/>
                    <a:pt x="43" y="357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4" y="355"/>
                    <a:pt x="44" y="355"/>
                    <a:pt x="44" y="355"/>
                  </a:cubicBezTo>
                  <a:cubicBezTo>
                    <a:pt x="43" y="356"/>
                    <a:pt x="43" y="356"/>
                    <a:pt x="43" y="356"/>
                  </a:cubicBezTo>
                  <a:lnTo>
                    <a:pt x="43" y="357"/>
                  </a:lnTo>
                  <a:close/>
                  <a:moveTo>
                    <a:pt x="44" y="359"/>
                  </a:moveTo>
                  <a:cubicBezTo>
                    <a:pt x="44" y="358"/>
                    <a:pt x="44" y="358"/>
                    <a:pt x="44" y="358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7"/>
                    <a:pt x="45" y="357"/>
                    <a:pt x="45" y="357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9"/>
                    <a:pt x="45" y="359"/>
                    <a:pt x="45" y="359"/>
                  </a:cubicBezTo>
                  <a:cubicBezTo>
                    <a:pt x="45" y="360"/>
                    <a:pt x="45" y="360"/>
                    <a:pt x="45" y="360"/>
                  </a:cubicBezTo>
                  <a:cubicBezTo>
                    <a:pt x="45" y="361"/>
                    <a:pt x="45" y="361"/>
                    <a:pt x="45" y="361"/>
                  </a:cubicBezTo>
                  <a:cubicBezTo>
                    <a:pt x="44" y="359"/>
                    <a:pt x="44" y="359"/>
                    <a:pt x="44" y="359"/>
                  </a:cubicBezTo>
                  <a:close/>
                  <a:moveTo>
                    <a:pt x="48" y="369"/>
                  </a:moveTo>
                  <a:cubicBezTo>
                    <a:pt x="47" y="370"/>
                    <a:pt x="47" y="370"/>
                    <a:pt x="47" y="370"/>
                  </a:cubicBezTo>
                  <a:cubicBezTo>
                    <a:pt x="47" y="370"/>
                    <a:pt x="47" y="370"/>
                    <a:pt x="47" y="370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5" y="372"/>
                    <a:pt x="45" y="372"/>
                    <a:pt x="45" y="372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0"/>
                    <a:pt x="46" y="370"/>
                    <a:pt x="46" y="370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8"/>
                    <a:pt x="46" y="368"/>
                    <a:pt x="46" y="368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48" y="369"/>
                    <a:pt x="48" y="369"/>
                    <a:pt x="48" y="369"/>
                  </a:cubicBezTo>
                  <a:close/>
                  <a:moveTo>
                    <a:pt x="51" y="365"/>
                  </a:moveTo>
                  <a:cubicBezTo>
                    <a:pt x="50" y="366"/>
                    <a:pt x="50" y="366"/>
                    <a:pt x="50" y="366"/>
                  </a:cubicBezTo>
                  <a:cubicBezTo>
                    <a:pt x="50" y="367"/>
                    <a:pt x="50" y="367"/>
                    <a:pt x="50" y="367"/>
                  </a:cubicBezTo>
                  <a:cubicBezTo>
                    <a:pt x="49" y="368"/>
                    <a:pt x="49" y="368"/>
                    <a:pt x="49" y="368"/>
                  </a:cubicBezTo>
                  <a:cubicBezTo>
                    <a:pt x="49" y="366"/>
                    <a:pt x="49" y="366"/>
                    <a:pt x="49" y="366"/>
                  </a:cubicBezTo>
                  <a:cubicBezTo>
                    <a:pt x="48" y="365"/>
                    <a:pt x="48" y="365"/>
                    <a:pt x="48" y="365"/>
                  </a:cubicBezTo>
                  <a:cubicBezTo>
                    <a:pt x="49" y="365"/>
                    <a:pt x="49" y="365"/>
                    <a:pt x="49" y="365"/>
                  </a:cubicBezTo>
                  <a:cubicBezTo>
                    <a:pt x="51" y="365"/>
                    <a:pt x="51" y="365"/>
                    <a:pt x="51" y="365"/>
                  </a:cubicBezTo>
                  <a:cubicBezTo>
                    <a:pt x="52" y="365"/>
                    <a:pt x="52" y="365"/>
                    <a:pt x="52" y="365"/>
                  </a:cubicBezTo>
                  <a:lnTo>
                    <a:pt x="51" y="365"/>
                  </a:lnTo>
                  <a:close/>
                  <a:moveTo>
                    <a:pt x="51" y="363"/>
                  </a:moveTo>
                  <a:cubicBezTo>
                    <a:pt x="50" y="363"/>
                    <a:pt x="50" y="363"/>
                    <a:pt x="50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2" y="363"/>
                    <a:pt x="52" y="363"/>
                    <a:pt x="52" y="363"/>
                  </a:cubicBezTo>
                  <a:lnTo>
                    <a:pt x="51" y="363"/>
                  </a:lnTo>
                  <a:close/>
                  <a:moveTo>
                    <a:pt x="53" y="289"/>
                  </a:moveTo>
                  <a:cubicBezTo>
                    <a:pt x="53" y="290"/>
                    <a:pt x="53" y="290"/>
                    <a:pt x="53" y="290"/>
                  </a:cubicBezTo>
                  <a:cubicBezTo>
                    <a:pt x="53" y="291"/>
                    <a:pt x="53" y="291"/>
                    <a:pt x="53" y="291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4"/>
                    <a:pt x="53" y="294"/>
                    <a:pt x="53" y="294"/>
                  </a:cubicBezTo>
                  <a:cubicBezTo>
                    <a:pt x="53" y="296"/>
                    <a:pt x="53" y="296"/>
                    <a:pt x="53" y="296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2" y="297"/>
                    <a:pt x="52" y="297"/>
                    <a:pt x="52" y="297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52" y="300"/>
                    <a:pt x="52" y="300"/>
                    <a:pt x="52" y="300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7" y="292"/>
                    <a:pt x="47" y="292"/>
                    <a:pt x="47" y="292"/>
                  </a:cubicBezTo>
                  <a:cubicBezTo>
                    <a:pt x="48" y="292"/>
                    <a:pt x="48" y="292"/>
                    <a:pt x="48" y="292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50" y="290"/>
                    <a:pt x="50" y="290"/>
                    <a:pt x="50" y="290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3" y="289"/>
                    <a:pt x="53" y="289"/>
                    <a:pt x="53" y="289"/>
                  </a:cubicBezTo>
                  <a:cubicBezTo>
                    <a:pt x="53" y="288"/>
                    <a:pt x="53" y="288"/>
                    <a:pt x="53" y="288"/>
                  </a:cubicBezTo>
                  <a:lnTo>
                    <a:pt x="53" y="289"/>
                  </a:lnTo>
                  <a:close/>
                  <a:moveTo>
                    <a:pt x="54" y="275"/>
                  </a:moveTo>
                  <a:cubicBezTo>
                    <a:pt x="54" y="277"/>
                    <a:pt x="54" y="277"/>
                    <a:pt x="54" y="277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3" y="274"/>
                    <a:pt x="53" y="274"/>
                    <a:pt x="53" y="274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4" y="274"/>
                    <a:pt x="54" y="274"/>
                    <a:pt x="54" y="274"/>
                  </a:cubicBezTo>
                  <a:lnTo>
                    <a:pt x="54" y="275"/>
                  </a:lnTo>
                  <a:close/>
                  <a:moveTo>
                    <a:pt x="55" y="361"/>
                  </a:moveTo>
                  <a:cubicBezTo>
                    <a:pt x="55" y="361"/>
                    <a:pt x="55" y="361"/>
                    <a:pt x="55" y="361"/>
                  </a:cubicBezTo>
                  <a:cubicBezTo>
                    <a:pt x="55" y="360"/>
                    <a:pt x="55" y="360"/>
                    <a:pt x="55" y="360"/>
                  </a:cubicBezTo>
                  <a:cubicBezTo>
                    <a:pt x="55" y="359"/>
                    <a:pt x="55" y="359"/>
                    <a:pt x="55" y="359"/>
                  </a:cubicBezTo>
                  <a:cubicBezTo>
                    <a:pt x="55" y="358"/>
                    <a:pt x="55" y="358"/>
                    <a:pt x="55" y="358"/>
                  </a:cubicBezTo>
                  <a:cubicBezTo>
                    <a:pt x="55" y="356"/>
                    <a:pt x="55" y="356"/>
                    <a:pt x="55" y="356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60"/>
                    <a:pt x="56" y="360"/>
                    <a:pt x="56" y="360"/>
                  </a:cubicBezTo>
                  <a:lnTo>
                    <a:pt x="55" y="361"/>
                  </a:lnTo>
                  <a:close/>
                  <a:moveTo>
                    <a:pt x="59" y="355"/>
                  </a:moveTo>
                  <a:cubicBezTo>
                    <a:pt x="59" y="356"/>
                    <a:pt x="59" y="356"/>
                    <a:pt x="59" y="356"/>
                  </a:cubicBezTo>
                  <a:cubicBezTo>
                    <a:pt x="58" y="356"/>
                    <a:pt x="58" y="356"/>
                    <a:pt x="58" y="356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8" y="354"/>
                    <a:pt x="58" y="354"/>
                    <a:pt x="58" y="354"/>
                  </a:cubicBezTo>
                  <a:cubicBezTo>
                    <a:pt x="59" y="354"/>
                    <a:pt x="59" y="354"/>
                    <a:pt x="59" y="354"/>
                  </a:cubicBezTo>
                  <a:lnTo>
                    <a:pt x="59" y="355"/>
                  </a:lnTo>
                  <a:close/>
                  <a:moveTo>
                    <a:pt x="60" y="363"/>
                  </a:moveTo>
                  <a:cubicBezTo>
                    <a:pt x="58" y="363"/>
                    <a:pt x="58" y="363"/>
                    <a:pt x="58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61"/>
                    <a:pt x="57" y="361"/>
                    <a:pt x="57" y="361"/>
                  </a:cubicBezTo>
                  <a:cubicBezTo>
                    <a:pt x="58" y="360"/>
                    <a:pt x="58" y="360"/>
                    <a:pt x="58" y="360"/>
                  </a:cubicBezTo>
                  <a:lnTo>
                    <a:pt x="60" y="363"/>
                  </a:lnTo>
                  <a:close/>
                  <a:moveTo>
                    <a:pt x="59" y="352"/>
                  </a:moveTo>
                  <a:cubicBezTo>
                    <a:pt x="58" y="353"/>
                    <a:pt x="58" y="353"/>
                    <a:pt x="58" y="353"/>
                  </a:cubicBezTo>
                  <a:cubicBezTo>
                    <a:pt x="58" y="353"/>
                    <a:pt x="58" y="353"/>
                    <a:pt x="58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2"/>
                    <a:pt x="56" y="352"/>
                    <a:pt x="56" y="352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9" y="352"/>
                    <a:pt x="59" y="352"/>
                    <a:pt x="59" y="352"/>
                  </a:cubicBezTo>
                  <a:close/>
                  <a:moveTo>
                    <a:pt x="57" y="367"/>
                  </a:moveTo>
                  <a:cubicBezTo>
                    <a:pt x="56" y="365"/>
                    <a:pt x="56" y="365"/>
                    <a:pt x="56" y="365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6"/>
                    <a:pt x="59" y="366"/>
                    <a:pt x="59" y="366"/>
                  </a:cubicBezTo>
                  <a:cubicBezTo>
                    <a:pt x="58" y="366"/>
                    <a:pt x="58" y="366"/>
                    <a:pt x="58" y="366"/>
                  </a:cubicBezTo>
                  <a:lnTo>
                    <a:pt x="57" y="367"/>
                  </a:lnTo>
                  <a:close/>
                  <a:moveTo>
                    <a:pt x="60" y="367"/>
                  </a:moveTo>
                  <a:cubicBezTo>
                    <a:pt x="60" y="368"/>
                    <a:pt x="60" y="368"/>
                    <a:pt x="60" y="368"/>
                  </a:cubicBezTo>
                  <a:cubicBezTo>
                    <a:pt x="60" y="372"/>
                    <a:pt x="60" y="372"/>
                    <a:pt x="60" y="372"/>
                  </a:cubicBezTo>
                  <a:cubicBezTo>
                    <a:pt x="58" y="369"/>
                    <a:pt x="58" y="369"/>
                    <a:pt x="58" y="369"/>
                  </a:cubicBezTo>
                  <a:cubicBezTo>
                    <a:pt x="60" y="368"/>
                    <a:pt x="60" y="368"/>
                    <a:pt x="60" y="368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60" y="367"/>
                    <a:pt x="60" y="367"/>
                    <a:pt x="60" y="367"/>
                  </a:cubicBezTo>
                  <a:close/>
                  <a:moveTo>
                    <a:pt x="60" y="296"/>
                  </a:moveTo>
                  <a:cubicBezTo>
                    <a:pt x="60" y="296"/>
                    <a:pt x="60" y="296"/>
                    <a:pt x="60" y="296"/>
                  </a:cubicBezTo>
                  <a:cubicBezTo>
                    <a:pt x="58" y="296"/>
                    <a:pt x="58" y="296"/>
                    <a:pt x="58" y="29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6" y="294"/>
                    <a:pt x="56" y="294"/>
                    <a:pt x="56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62" y="293"/>
                    <a:pt x="62" y="293"/>
                    <a:pt x="62" y="293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68" y="293"/>
                    <a:pt x="68" y="293"/>
                    <a:pt x="68" y="293"/>
                  </a:cubicBezTo>
                  <a:cubicBezTo>
                    <a:pt x="69" y="293"/>
                    <a:pt x="69" y="293"/>
                    <a:pt x="69" y="293"/>
                  </a:cubicBezTo>
                  <a:cubicBezTo>
                    <a:pt x="71" y="293"/>
                    <a:pt x="71" y="293"/>
                    <a:pt x="71" y="293"/>
                  </a:cubicBezTo>
                  <a:cubicBezTo>
                    <a:pt x="73" y="293"/>
                    <a:pt x="73" y="293"/>
                    <a:pt x="73" y="293"/>
                  </a:cubicBezTo>
                  <a:cubicBezTo>
                    <a:pt x="74" y="295"/>
                    <a:pt x="74" y="295"/>
                    <a:pt x="74" y="295"/>
                  </a:cubicBezTo>
                  <a:cubicBezTo>
                    <a:pt x="74" y="296"/>
                    <a:pt x="74" y="296"/>
                    <a:pt x="74" y="296"/>
                  </a:cubicBezTo>
                  <a:cubicBezTo>
                    <a:pt x="72" y="296"/>
                    <a:pt x="72" y="296"/>
                    <a:pt x="72" y="296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67" y="296"/>
                    <a:pt x="67" y="296"/>
                    <a:pt x="67" y="296"/>
                  </a:cubicBezTo>
                  <a:cubicBezTo>
                    <a:pt x="65" y="296"/>
                    <a:pt x="65" y="296"/>
                    <a:pt x="65" y="296"/>
                  </a:cubicBezTo>
                  <a:cubicBezTo>
                    <a:pt x="62" y="296"/>
                    <a:pt x="62" y="296"/>
                    <a:pt x="62" y="296"/>
                  </a:cubicBezTo>
                  <a:lnTo>
                    <a:pt x="60" y="296"/>
                  </a:lnTo>
                  <a:close/>
                  <a:moveTo>
                    <a:pt x="57" y="47"/>
                  </a:moveTo>
                  <a:cubicBezTo>
                    <a:pt x="57" y="49"/>
                    <a:pt x="57" y="49"/>
                    <a:pt x="57" y="49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5" y="53"/>
                    <a:pt x="55" y="52"/>
                    <a:pt x="54" y="52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lnTo>
                    <a:pt x="57" y="47"/>
                  </a:lnTo>
                  <a:close/>
                  <a:moveTo>
                    <a:pt x="67" y="80"/>
                  </a:moveTo>
                  <a:cubicBezTo>
                    <a:pt x="67" y="80"/>
                    <a:pt x="67" y="80"/>
                    <a:pt x="67" y="80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6" y="78"/>
                    <a:pt x="66" y="78"/>
                    <a:pt x="66" y="78"/>
                  </a:cubicBezTo>
                  <a:lnTo>
                    <a:pt x="67" y="80"/>
                  </a:lnTo>
                  <a:close/>
                  <a:moveTo>
                    <a:pt x="67" y="76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7"/>
                    <a:pt x="68" y="77"/>
                    <a:pt x="68" y="77"/>
                  </a:cubicBezTo>
                  <a:lnTo>
                    <a:pt x="67" y="76"/>
                  </a:lnTo>
                  <a:close/>
                  <a:moveTo>
                    <a:pt x="55" y="97"/>
                  </a:moveTo>
                  <a:cubicBezTo>
                    <a:pt x="56" y="99"/>
                    <a:pt x="56" y="99"/>
                    <a:pt x="56" y="99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8"/>
                    <a:pt x="55" y="98"/>
                    <a:pt x="55" y="98"/>
                  </a:cubicBezTo>
                  <a:lnTo>
                    <a:pt x="55" y="97"/>
                  </a:lnTo>
                  <a:close/>
                  <a:moveTo>
                    <a:pt x="54" y="82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5" y="84"/>
                    <a:pt x="55" y="84"/>
                    <a:pt x="55" y="84"/>
                  </a:cubicBezTo>
                  <a:lnTo>
                    <a:pt x="54" y="82"/>
                  </a:lnTo>
                  <a:close/>
                  <a:moveTo>
                    <a:pt x="57" y="151"/>
                  </a:moveTo>
                  <a:cubicBezTo>
                    <a:pt x="57" y="151"/>
                    <a:pt x="57" y="151"/>
                    <a:pt x="57" y="151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5" y="153"/>
                    <a:pt x="55" y="153"/>
                    <a:pt x="55" y="153"/>
                  </a:cubicBezTo>
                  <a:cubicBezTo>
                    <a:pt x="56" y="152"/>
                    <a:pt x="56" y="152"/>
                    <a:pt x="56" y="152"/>
                  </a:cubicBezTo>
                  <a:lnTo>
                    <a:pt x="57" y="151"/>
                  </a:lnTo>
                  <a:close/>
                  <a:moveTo>
                    <a:pt x="55" y="145"/>
                  </a:moveTo>
                  <a:cubicBezTo>
                    <a:pt x="56" y="144"/>
                    <a:pt x="56" y="144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7"/>
                    <a:pt x="57" y="147"/>
                    <a:pt x="57" y="147"/>
                  </a:cubicBezTo>
                  <a:lnTo>
                    <a:pt x="55" y="145"/>
                  </a:lnTo>
                  <a:close/>
                  <a:moveTo>
                    <a:pt x="64" y="137"/>
                  </a:moveTo>
                  <a:cubicBezTo>
                    <a:pt x="63" y="136"/>
                    <a:pt x="63" y="136"/>
                    <a:pt x="63" y="136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6"/>
                    <a:pt x="64" y="136"/>
                    <a:pt x="64" y="136"/>
                  </a:cubicBezTo>
                  <a:lnTo>
                    <a:pt x="64" y="137"/>
                  </a:lnTo>
                  <a:close/>
                  <a:moveTo>
                    <a:pt x="64" y="55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5" y="57"/>
                    <a:pt x="65" y="57"/>
                  </a:cubicBezTo>
                  <a:lnTo>
                    <a:pt x="64" y="55"/>
                  </a:lnTo>
                  <a:close/>
                  <a:moveTo>
                    <a:pt x="71" y="186"/>
                  </a:moveTo>
                  <a:cubicBezTo>
                    <a:pt x="71" y="186"/>
                    <a:pt x="71" y="186"/>
                    <a:pt x="71" y="186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8" y="189"/>
                    <a:pt x="68" y="189"/>
                    <a:pt x="68" y="189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7" y="183"/>
                    <a:pt x="67" y="183"/>
                    <a:pt x="67" y="183"/>
                  </a:cubicBezTo>
                  <a:lnTo>
                    <a:pt x="71" y="186"/>
                  </a:lnTo>
                  <a:close/>
                  <a:moveTo>
                    <a:pt x="69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2" y="184"/>
                    <a:pt x="72" y="184"/>
                    <a:pt x="72" y="184"/>
                  </a:cubicBezTo>
                  <a:cubicBezTo>
                    <a:pt x="72" y="184"/>
                    <a:pt x="72" y="184"/>
                    <a:pt x="72" y="184"/>
                  </a:cubicBezTo>
                  <a:lnTo>
                    <a:pt x="69" y="182"/>
                  </a:lnTo>
                  <a:close/>
                  <a:moveTo>
                    <a:pt x="58" y="279"/>
                  </a:moveTo>
                  <a:cubicBezTo>
                    <a:pt x="59" y="278"/>
                    <a:pt x="59" y="278"/>
                    <a:pt x="59" y="278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0" y="281"/>
                    <a:pt x="60" y="281"/>
                    <a:pt x="60" y="281"/>
                  </a:cubicBezTo>
                  <a:cubicBezTo>
                    <a:pt x="58" y="281"/>
                    <a:pt x="58" y="281"/>
                    <a:pt x="58" y="281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57" y="280"/>
                    <a:pt x="57" y="280"/>
                    <a:pt x="57" y="280"/>
                  </a:cubicBezTo>
                  <a:lnTo>
                    <a:pt x="58" y="279"/>
                  </a:lnTo>
                  <a:close/>
                  <a:moveTo>
                    <a:pt x="57" y="270"/>
                  </a:moveTo>
                  <a:cubicBezTo>
                    <a:pt x="58" y="270"/>
                    <a:pt x="58" y="270"/>
                    <a:pt x="58" y="270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60" y="270"/>
                    <a:pt x="60" y="270"/>
                    <a:pt x="60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61" y="272"/>
                    <a:pt x="61" y="272"/>
                    <a:pt x="61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59" y="272"/>
                    <a:pt x="59" y="272"/>
                    <a:pt x="59" y="272"/>
                  </a:cubicBezTo>
                  <a:lnTo>
                    <a:pt x="57" y="270"/>
                  </a:lnTo>
                  <a:close/>
                  <a:moveTo>
                    <a:pt x="61" y="275"/>
                  </a:moveTo>
                  <a:cubicBezTo>
                    <a:pt x="61" y="274"/>
                    <a:pt x="61" y="274"/>
                    <a:pt x="61" y="274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2"/>
                    <a:pt x="62" y="272"/>
                    <a:pt x="62" y="272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4" y="271"/>
                    <a:pt x="64" y="271"/>
                    <a:pt x="64" y="271"/>
                  </a:cubicBezTo>
                  <a:cubicBezTo>
                    <a:pt x="66" y="274"/>
                    <a:pt x="66" y="274"/>
                    <a:pt x="66" y="274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6" y="276"/>
                    <a:pt x="66" y="276"/>
                    <a:pt x="66" y="276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5" y="277"/>
                    <a:pt x="65" y="277"/>
                    <a:pt x="65" y="277"/>
                  </a:cubicBezTo>
                  <a:cubicBezTo>
                    <a:pt x="65" y="278"/>
                    <a:pt x="65" y="278"/>
                    <a:pt x="65" y="278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3" y="279"/>
                    <a:pt x="63" y="279"/>
                    <a:pt x="63" y="279"/>
                  </a:cubicBezTo>
                  <a:lnTo>
                    <a:pt x="61" y="275"/>
                  </a:lnTo>
                  <a:close/>
                  <a:moveTo>
                    <a:pt x="66" y="270"/>
                  </a:moveTo>
                  <a:cubicBezTo>
                    <a:pt x="68" y="270"/>
                    <a:pt x="68" y="270"/>
                    <a:pt x="68" y="270"/>
                  </a:cubicBezTo>
                  <a:cubicBezTo>
                    <a:pt x="70" y="270"/>
                    <a:pt x="70" y="270"/>
                    <a:pt x="70" y="270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8" y="273"/>
                    <a:pt x="68" y="273"/>
                    <a:pt x="68" y="273"/>
                  </a:cubicBezTo>
                  <a:lnTo>
                    <a:pt x="66" y="270"/>
                  </a:lnTo>
                  <a:close/>
                  <a:moveTo>
                    <a:pt x="66" y="279"/>
                  </a:move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0" y="280"/>
                    <a:pt x="70" y="280"/>
                    <a:pt x="70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8" y="280"/>
                    <a:pt x="68" y="280"/>
                    <a:pt x="68" y="280"/>
                  </a:cubicBezTo>
                  <a:cubicBezTo>
                    <a:pt x="66" y="280"/>
                    <a:pt x="66" y="280"/>
                    <a:pt x="66" y="280"/>
                  </a:cubicBezTo>
                  <a:lnTo>
                    <a:pt x="66" y="279"/>
                  </a:lnTo>
                  <a:close/>
                  <a:moveTo>
                    <a:pt x="69" y="275"/>
                  </a:moveTo>
                  <a:cubicBezTo>
                    <a:pt x="70" y="273"/>
                    <a:pt x="70" y="273"/>
                    <a:pt x="70" y="273"/>
                  </a:cubicBezTo>
                  <a:cubicBezTo>
                    <a:pt x="71" y="272"/>
                    <a:pt x="71" y="272"/>
                    <a:pt x="71" y="272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71" y="275"/>
                    <a:pt x="71" y="276"/>
                    <a:pt x="72" y="278"/>
                  </a:cubicBezTo>
                  <a:lnTo>
                    <a:pt x="69" y="275"/>
                  </a:lnTo>
                  <a:close/>
                  <a:moveTo>
                    <a:pt x="71" y="246"/>
                  </a:moveTo>
                  <a:cubicBezTo>
                    <a:pt x="71" y="243"/>
                    <a:pt x="71" y="243"/>
                    <a:pt x="71" y="243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70" y="239"/>
                    <a:pt x="70" y="237"/>
                    <a:pt x="70" y="234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73" y="244"/>
                    <a:pt x="73" y="244"/>
                    <a:pt x="73" y="244"/>
                  </a:cubicBezTo>
                  <a:cubicBezTo>
                    <a:pt x="72" y="245"/>
                    <a:pt x="72" y="245"/>
                    <a:pt x="72" y="245"/>
                  </a:cubicBezTo>
                  <a:lnTo>
                    <a:pt x="71" y="246"/>
                  </a:lnTo>
                  <a:close/>
                  <a:moveTo>
                    <a:pt x="70" y="229"/>
                  </a:moveTo>
                  <a:cubicBezTo>
                    <a:pt x="70" y="226"/>
                    <a:pt x="70" y="226"/>
                    <a:pt x="70" y="226"/>
                  </a:cubicBezTo>
                  <a:cubicBezTo>
                    <a:pt x="69" y="223"/>
                    <a:pt x="69" y="223"/>
                    <a:pt x="69" y="223"/>
                  </a:cubicBezTo>
                  <a:cubicBezTo>
                    <a:pt x="69" y="219"/>
                    <a:pt x="69" y="219"/>
                    <a:pt x="69" y="219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3" y="226"/>
                    <a:pt x="73" y="226"/>
                    <a:pt x="73" y="226"/>
                  </a:cubicBezTo>
                  <a:cubicBezTo>
                    <a:pt x="71" y="227"/>
                    <a:pt x="71" y="227"/>
                    <a:pt x="71" y="227"/>
                  </a:cubicBezTo>
                  <a:lnTo>
                    <a:pt x="70" y="229"/>
                  </a:lnTo>
                  <a:close/>
                  <a:moveTo>
                    <a:pt x="70" y="260"/>
                  </a:moveTo>
                  <a:cubicBezTo>
                    <a:pt x="70" y="260"/>
                    <a:pt x="70" y="260"/>
                    <a:pt x="70" y="260"/>
                  </a:cubicBezTo>
                  <a:cubicBezTo>
                    <a:pt x="65" y="255"/>
                    <a:pt x="65" y="255"/>
                    <a:pt x="65" y="255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8" y="252"/>
                    <a:pt x="68" y="252"/>
                    <a:pt x="68" y="252"/>
                  </a:cubicBezTo>
                  <a:cubicBezTo>
                    <a:pt x="69" y="251"/>
                    <a:pt x="69" y="251"/>
                    <a:pt x="69" y="251"/>
                  </a:cubicBezTo>
                  <a:cubicBezTo>
                    <a:pt x="69" y="254"/>
                    <a:pt x="69" y="254"/>
                    <a:pt x="69" y="254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70" y="258"/>
                    <a:pt x="70" y="259"/>
                    <a:pt x="70" y="260"/>
                  </a:cubicBezTo>
                  <a:close/>
                  <a:moveTo>
                    <a:pt x="69" y="214"/>
                  </a:moveTo>
                  <a:cubicBezTo>
                    <a:pt x="69" y="211"/>
                    <a:pt x="69" y="211"/>
                    <a:pt x="69" y="211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71" y="207"/>
                    <a:pt x="71" y="207"/>
                    <a:pt x="71" y="207"/>
                  </a:cubicBezTo>
                  <a:cubicBezTo>
                    <a:pt x="73" y="209"/>
                    <a:pt x="73" y="209"/>
                    <a:pt x="73" y="209"/>
                  </a:cubicBezTo>
                  <a:cubicBezTo>
                    <a:pt x="72" y="211"/>
                    <a:pt x="72" y="211"/>
                    <a:pt x="72" y="211"/>
                  </a:cubicBezTo>
                  <a:cubicBezTo>
                    <a:pt x="70" y="212"/>
                    <a:pt x="70" y="212"/>
                    <a:pt x="70" y="212"/>
                  </a:cubicBezTo>
                  <a:lnTo>
                    <a:pt x="69" y="214"/>
                  </a:lnTo>
                  <a:close/>
                  <a:moveTo>
                    <a:pt x="68" y="240"/>
                  </a:moveTo>
                  <a:cubicBezTo>
                    <a:pt x="69" y="242"/>
                    <a:pt x="69" y="242"/>
                    <a:pt x="69" y="242"/>
                  </a:cubicBezTo>
                  <a:cubicBezTo>
                    <a:pt x="69" y="245"/>
                    <a:pt x="69" y="245"/>
                    <a:pt x="69" y="245"/>
                  </a:cubicBezTo>
                  <a:cubicBezTo>
                    <a:pt x="64" y="240"/>
                    <a:pt x="64" y="240"/>
                    <a:pt x="64" y="240"/>
                  </a:cubicBezTo>
                  <a:cubicBezTo>
                    <a:pt x="65" y="238"/>
                    <a:pt x="65" y="238"/>
                    <a:pt x="65" y="238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8"/>
                    <a:pt x="68" y="240"/>
                  </a:cubicBezTo>
                  <a:close/>
                  <a:moveTo>
                    <a:pt x="66" y="183"/>
                  </a:moveTo>
                  <a:cubicBezTo>
                    <a:pt x="66" y="184"/>
                    <a:pt x="66" y="184"/>
                    <a:pt x="66" y="184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6" y="189"/>
                    <a:pt x="66" y="189"/>
                    <a:pt x="66" y="189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5" y="184"/>
                    <a:pt x="65" y="184"/>
                    <a:pt x="65" y="184"/>
                  </a:cubicBezTo>
                  <a:lnTo>
                    <a:pt x="66" y="183"/>
                  </a:lnTo>
                  <a:close/>
                  <a:moveTo>
                    <a:pt x="63" y="175"/>
                  </a:moveTo>
                  <a:cubicBezTo>
                    <a:pt x="64" y="174"/>
                    <a:pt x="64" y="174"/>
                    <a:pt x="64" y="174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5" y="175"/>
                    <a:pt x="65" y="175"/>
                    <a:pt x="65" y="175"/>
                  </a:cubicBezTo>
                  <a:cubicBezTo>
                    <a:pt x="65" y="178"/>
                    <a:pt x="65" y="178"/>
                    <a:pt x="65" y="178"/>
                  </a:cubicBezTo>
                  <a:lnTo>
                    <a:pt x="63" y="175"/>
                  </a:lnTo>
                  <a:close/>
                  <a:moveTo>
                    <a:pt x="67" y="205"/>
                  </a:moveTo>
                  <a:cubicBezTo>
                    <a:pt x="67" y="206"/>
                    <a:pt x="67" y="206"/>
                    <a:pt x="67" y="206"/>
                  </a:cubicBezTo>
                  <a:cubicBezTo>
                    <a:pt x="67" y="209"/>
                    <a:pt x="67" y="209"/>
                    <a:pt x="67" y="209"/>
                  </a:cubicBezTo>
                  <a:cubicBezTo>
                    <a:pt x="67" y="214"/>
                    <a:pt x="67" y="214"/>
                    <a:pt x="67" y="214"/>
                  </a:cubicBezTo>
                  <a:cubicBezTo>
                    <a:pt x="64" y="209"/>
                    <a:pt x="64" y="209"/>
                    <a:pt x="64" y="209"/>
                  </a:cubicBezTo>
                  <a:cubicBezTo>
                    <a:pt x="65" y="208"/>
                    <a:pt x="65" y="208"/>
                    <a:pt x="65" y="208"/>
                  </a:cubicBezTo>
                  <a:cubicBezTo>
                    <a:pt x="66" y="206"/>
                    <a:pt x="66" y="206"/>
                    <a:pt x="66" y="206"/>
                  </a:cubicBezTo>
                  <a:lnTo>
                    <a:pt x="67" y="205"/>
                  </a:lnTo>
                  <a:close/>
                  <a:moveTo>
                    <a:pt x="64" y="197"/>
                  </a:moveTo>
                  <a:cubicBezTo>
                    <a:pt x="65" y="196"/>
                    <a:pt x="65" y="196"/>
                    <a:pt x="65" y="196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200"/>
                    <a:pt x="66" y="200"/>
                    <a:pt x="66" y="200"/>
                  </a:cubicBezTo>
                  <a:lnTo>
                    <a:pt x="64" y="197"/>
                  </a:lnTo>
                  <a:close/>
                  <a:moveTo>
                    <a:pt x="67" y="219"/>
                  </a:moveTo>
                  <a:cubicBezTo>
                    <a:pt x="67" y="221"/>
                    <a:pt x="67" y="221"/>
                    <a:pt x="67" y="221"/>
                  </a:cubicBezTo>
                  <a:cubicBezTo>
                    <a:pt x="68" y="224"/>
                    <a:pt x="68" y="224"/>
                    <a:pt x="68" y="224"/>
                  </a:cubicBezTo>
                  <a:cubicBezTo>
                    <a:pt x="68" y="226"/>
                    <a:pt x="68" y="227"/>
                    <a:pt x="68" y="229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7" y="220"/>
                    <a:pt x="67" y="220"/>
                    <a:pt x="67" y="220"/>
                  </a:cubicBezTo>
                  <a:lnTo>
                    <a:pt x="67" y="219"/>
                  </a:lnTo>
                  <a:close/>
                  <a:moveTo>
                    <a:pt x="67" y="178"/>
                  </a:moveTo>
                  <a:cubicBezTo>
                    <a:pt x="67" y="177"/>
                    <a:pt x="67" y="177"/>
                    <a:pt x="67" y="177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69" y="176"/>
                    <a:pt x="69" y="176"/>
                    <a:pt x="69" y="176"/>
                  </a:cubicBezTo>
                  <a:cubicBezTo>
                    <a:pt x="68" y="177"/>
                    <a:pt x="68" y="177"/>
                    <a:pt x="68" y="177"/>
                  </a:cubicBezTo>
                  <a:lnTo>
                    <a:pt x="67" y="178"/>
                  </a:lnTo>
                  <a:close/>
                  <a:moveTo>
                    <a:pt x="67" y="166"/>
                  </a:moveTo>
                  <a:cubicBezTo>
                    <a:pt x="67" y="165"/>
                    <a:pt x="67" y="165"/>
                    <a:pt x="67" y="165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9" y="164"/>
                    <a:pt x="69" y="164"/>
                    <a:pt x="69" y="164"/>
                  </a:cubicBezTo>
                  <a:cubicBezTo>
                    <a:pt x="67" y="165"/>
                    <a:pt x="67" y="165"/>
                    <a:pt x="67" y="165"/>
                  </a:cubicBezTo>
                  <a:lnTo>
                    <a:pt x="67" y="166"/>
                  </a:lnTo>
                  <a:close/>
                  <a:moveTo>
                    <a:pt x="67" y="155"/>
                  </a:moveTo>
                  <a:cubicBezTo>
                    <a:pt x="66" y="155"/>
                    <a:pt x="66" y="155"/>
                    <a:pt x="66" y="155"/>
                  </a:cubicBezTo>
                  <a:cubicBezTo>
                    <a:pt x="66" y="154"/>
                    <a:pt x="66" y="154"/>
                    <a:pt x="66" y="154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66" y="151"/>
                    <a:pt x="66" y="151"/>
                    <a:pt x="66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67" y="154"/>
                    <a:pt x="67" y="154"/>
                    <a:pt x="67" y="154"/>
                  </a:cubicBezTo>
                  <a:lnTo>
                    <a:pt x="67" y="155"/>
                  </a:ln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6"/>
                    <a:pt x="66" y="146"/>
                    <a:pt x="66" y="146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67" y="145"/>
                    <a:pt x="67" y="145"/>
                    <a:pt x="67" y="145"/>
                  </a:cubicBezTo>
                  <a:lnTo>
                    <a:pt x="66" y="146"/>
                  </a:lnTo>
                  <a:close/>
                  <a:moveTo>
                    <a:pt x="66" y="138"/>
                  </a:moveTo>
                  <a:cubicBezTo>
                    <a:pt x="66" y="138"/>
                    <a:pt x="66" y="138"/>
                    <a:pt x="66" y="138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7" y="137"/>
                    <a:pt x="67" y="137"/>
                    <a:pt x="67" y="137"/>
                  </a:cubicBezTo>
                  <a:lnTo>
                    <a:pt x="66" y="138"/>
                  </a:lnTo>
                  <a:close/>
                  <a:moveTo>
                    <a:pt x="65" y="129"/>
                  </a:moveTo>
                  <a:cubicBezTo>
                    <a:pt x="65" y="128"/>
                    <a:pt x="65" y="128"/>
                    <a:pt x="65" y="128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7"/>
                    <a:pt x="67" y="127"/>
                    <a:pt x="67" y="127"/>
                  </a:cubicBezTo>
                  <a:cubicBezTo>
                    <a:pt x="66" y="128"/>
                    <a:pt x="66" y="128"/>
                    <a:pt x="66" y="128"/>
                  </a:cubicBezTo>
                  <a:lnTo>
                    <a:pt x="65" y="129"/>
                  </a:lnTo>
                  <a:close/>
                  <a:moveTo>
                    <a:pt x="65" y="97"/>
                  </a:move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6" y="96"/>
                    <a:pt x="66" y="96"/>
                    <a:pt x="66" y="96"/>
                  </a:cubicBezTo>
                  <a:lnTo>
                    <a:pt x="65" y="97"/>
                  </a:lnTo>
                  <a:close/>
                  <a:moveTo>
                    <a:pt x="65" y="166"/>
                  </a:moveTo>
                  <a:cubicBezTo>
                    <a:pt x="63" y="163"/>
                    <a:pt x="63" y="163"/>
                    <a:pt x="63" y="163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5" y="163"/>
                    <a:pt x="65" y="163"/>
                    <a:pt x="65" y="163"/>
                  </a:cubicBezTo>
                  <a:lnTo>
                    <a:pt x="65" y="166"/>
                  </a:lnTo>
                  <a:close/>
                  <a:moveTo>
                    <a:pt x="65" y="86"/>
                  </a:move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5" y="86"/>
                    <a:pt x="65" y="86"/>
                    <a:pt x="65" y="86"/>
                  </a:cubicBezTo>
                  <a:close/>
                  <a:moveTo>
                    <a:pt x="64" y="143"/>
                  </a:moveTo>
                  <a:cubicBezTo>
                    <a:pt x="64" y="144"/>
                    <a:pt x="64" y="144"/>
                    <a:pt x="64" y="144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4" y="144"/>
                    <a:pt x="64" y="144"/>
                    <a:pt x="64" y="144"/>
                  </a:cubicBezTo>
                  <a:lnTo>
                    <a:pt x="64" y="143"/>
                  </a:lnTo>
                  <a:close/>
                  <a:moveTo>
                    <a:pt x="63" y="141"/>
                  </a:moveTo>
                  <a:cubicBezTo>
                    <a:pt x="63" y="141"/>
                    <a:pt x="63" y="141"/>
                    <a:pt x="63" y="141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3" y="141"/>
                    <a:pt x="63" y="141"/>
                    <a:pt x="63" y="141"/>
                  </a:cubicBezTo>
                  <a:close/>
                  <a:moveTo>
                    <a:pt x="63" y="158"/>
                  </a:moveTo>
                  <a:cubicBezTo>
                    <a:pt x="64" y="158"/>
                    <a:pt x="64" y="158"/>
                    <a:pt x="64" y="158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60" y="158"/>
                    <a:pt x="60" y="158"/>
                    <a:pt x="60" y="158"/>
                  </a:cubicBezTo>
                  <a:lnTo>
                    <a:pt x="63" y="158"/>
                  </a:lnTo>
                  <a:close/>
                  <a:moveTo>
                    <a:pt x="62" y="165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1" y="168"/>
                    <a:pt x="61" y="168"/>
                    <a:pt x="61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61" y="166"/>
                    <a:pt x="61" y="166"/>
                    <a:pt x="61" y="166"/>
                  </a:cubicBezTo>
                  <a:lnTo>
                    <a:pt x="62" y="165"/>
                  </a:lnTo>
                  <a:close/>
                  <a:moveTo>
                    <a:pt x="60" y="170"/>
                  </a:moveTo>
                  <a:cubicBezTo>
                    <a:pt x="63" y="170"/>
                    <a:pt x="63" y="170"/>
                    <a:pt x="63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0" y="170"/>
                    <a:pt x="60" y="170"/>
                    <a:pt x="60" y="170"/>
                  </a:cubicBezTo>
                  <a:close/>
                  <a:moveTo>
                    <a:pt x="62" y="176"/>
                  </a:moveTo>
                  <a:cubicBezTo>
                    <a:pt x="65" y="180"/>
                    <a:pt x="65" y="180"/>
                    <a:pt x="65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1" y="178"/>
                    <a:pt x="61" y="178"/>
                    <a:pt x="61" y="178"/>
                  </a:cubicBezTo>
                  <a:lnTo>
                    <a:pt x="62" y="176"/>
                  </a:lnTo>
                  <a:close/>
                  <a:moveTo>
                    <a:pt x="62" y="182"/>
                  </a:moveTo>
                  <a:cubicBezTo>
                    <a:pt x="63" y="182"/>
                    <a:pt x="63" y="182"/>
                    <a:pt x="63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0" y="182"/>
                    <a:pt x="60" y="182"/>
                    <a:pt x="60" y="182"/>
                  </a:cubicBezTo>
                  <a:lnTo>
                    <a:pt x="62" y="182"/>
                  </a:lnTo>
                  <a:close/>
                  <a:moveTo>
                    <a:pt x="62" y="187"/>
                  </a:moveTo>
                  <a:cubicBezTo>
                    <a:pt x="62" y="187"/>
                    <a:pt x="62" y="187"/>
                    <a:pt x="62" y="187"/>
                  </a:cubicBezTo>
                  <a:cubicBezTo>
                    <a:pt x="63" y="188"/>
                    <a:pt x="63" y="188"/>
                    <a:pt x="63" y="188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3" y="190"/>
                    <a:pt x="63" y="190"/>
                    <a:pt x="63" y="190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1" y="189"/>
                    <a:pt x="61" y="189"/>
                    <a:pt x="61" y="189"/>
                  </a:cubicBezTo>
                  <a:lnTo>
                    <a:pt x="62" y="187"/>
                  </a:lnTo>
                  <a:close/>
                  <a:moveTo>
                    <a:pt x="61" y="192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0" y="192"/>
                    <a:pt x="60" y="192"/>
                    <a:pt x="60" y="192"/>
                  </a:cubicBezTo>
                  <a:lnTo>
                    <a:pt x="61" y="192"/>
                  </a:lnTo>
                  <a:close/>
                  <a:moveTo>
                    <a:pt x="63" y="198"/>
                  </a:moveTo>
                  <a:cubicBezTo>
                    <a:pt x="65" y="201"/>
                    <a:pt x="65" y="201"/>
                    <a:pt x="65" y="201"/>
                  </a:cubicBezTo>
                  <a:cubicBezTo>
                    <a:pt x="65" y="201"/>
                    <a:pt x="65" y="201"/>
                    <a:pt x="65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0" y="202"/>
                    <a:pt x="60" y="202"/>
                    <a:pt x="60" y="202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199"/>
                    <a:pt x="62" y="199"/>
                    <a:pt x="62" y="199"/>
                  </a:cubicBezTo>
                  <a:lnTo>
                    <a:pt x="63" y="198"/>
                  </a:lnTo>
                  <a:close/>
                  <a:moveTo>
                    <a:pt x="60" y="203"/>
                  </a:moveTo>
                  <a:cubicBezTo>
                    <a:pt x="64" y="203"/>
                    <a:pt x="64" y="203"/>
                    <a:pt x="64" y="203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4" y="206"/>
                    <a:pt x="64" y="206"/>
                    <a:pt x="64" y="206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0" y="203"/>
                    <a:pt x="60" y="203"/>
                    <a:pt x="60" y="203"/>
                  </a:cubicBezTo>
                  <a:close/>
                  <a:moveTo>
                    <a:pt x="63" y="211"/>
                  </a:moveTo>
                  <a:cubicBezTo>
                    <a:pt x="64" y="212"/>
                    <a:pt x="64" y="212"/>
                    <a:pt x="64" y="212"/>
                  </a:cubicBezTo>
                  <a:cubicBezTo>
                    <a:pt x="66" y="216"/>
                    <a:pt x="66" y="216"/>
                    <a:pt x="66" y="21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60" y="214"/>
                    <a:pt x="60" y="214"/>
                    <a:pt x="60" y="214"/>
                  </a:cubicBezTo>
                  <a:cubicBezTo>
                    <a:pt x="63" y="211"/>
                    <a:pt x="63" y="211"/>
                    <a:pt x="63" y="211"/>
                  </a:cubicBezTo>
                  <a:close/>
                  <a:moveTo>
                    <a:pt x="61" y="218"/>
                  </a:moveTo>
                  <a:cubicBezTo>
                    <a:pt x="64" y="218"/>
                    <a:pt x="64" y="218"/>
                    <a:pt x="64" y="218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64" y="221"/>
                    <a:pt x="64" y="221"/>
                    <a:pt x="64" y="221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59" y="218"/>
                    <a:pt x="59" y="218"/>
                    <a:pt x="59" y="218"/>
                  </a:cubicBezTo>
                  <a:lnTo>
                    <a:pt x="61" y="218"/>
                  </a:lnTo>
                  <a:close/>
                  <a:moveTo>
                    <a:pt x="63" y="226"/>
                  </a:moveTo>
                  <a:cubicBezTo>
                    <a:pt x="67" y="231"/>
                    <a:pt x="67" y="231"/>
                    <a:pt x="67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lnTo>
                    <a:pt x="63" y="226"/>
                  </a:lnTo>
                  <a:close/>
                  <a:moveTo>
                    <a:pt x="59" y="233"/>
                  </a:moveTo>
                  <a:cubicBezTo>
                    <a:pt x="61" y="233"/>
                    <a:pt x="61" y="233"/>
                    <a:pt x="61" y="233"/>
                  </a:cubicBezTo>
                  <a:cubicBezTo>
                    <a:pt x="67" y="233"/>
                    <a:pt x="67" y="233"/>
                    <a:pt x="67" y="233"/>
                  </a:cubicBezTo>
                  <a:cubicBezTo>
                    <a:pt x="65" y="236"/>
                    <a:pt x="65" y="236"/>
                    <a:pt x="65" y="236"/>
                  </a:cubicBezTo>
                  <a:cubicBezTo>
                    <a:pt x="64" y="237"/>
                    <a:pt x="64" y="237"/>
                    <a:pt x="64" y="237"/>
                  </a:cubicBezTo>
                  <a:cubicBezTo>
                    <a:pt x="63" y="238"/>
                    <a:pt x="63" y="238"/>
                    <a:pt x="63" y="238"/>
                  </a:cubicBezTo>
                  <a:cubicBezTo>
                    <a:pt x="59" y="233"/>
                    <a:pt x="59" y="233"/>
                    <a:pt x="59" y="233"/>
                  </a:cubicBezTo>
                  <a:close/>
                  <a:moveTo>
                    <a:pt x="63" y="241"/>
                  </a:moveTo>
                  <a:cubicBezTo>
                    <a:pt x="64" y="242"/>
                    <a:pt x="64" y="242"/>
                    <a:pt x="64" y="242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3" y="248"/>
                    <a:pt x="63" y="248"/>
                    <a:pt x="63" y="248"/>
                  </a:cubicBezTo>
                  <a:cubicBezTo>
                    <a:pt x="61" y="248"/>
                    <a:pt x="61" y="248"/>
                    <a:pt x="61" y="248"/>
                  </a:cubicBezTo>
                  <a:cubicBezTo>
                    <a:pt x="59" y="248"/>
                    <a:pt x="59" y="248"/>
                    <a:pt x="59" y="248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0" y="245"/>
                    <a:pt x="60" y="245"/>
                    <a:pt x="60" y="245"/>
                  </a:cubicBezTo>
                  <a:cubicBezTo>
                    <a:pt x="63" y="241"/>
                    <a:pt x="63" y="241"/>
                    <a:pt x="63" y="241"/>
                  </a:cubicBezTo>
                  <a:close/>
                  <a:moveTo>
                    <a:pt x="63" y="250"/>
                  </a:moveTo>
                  <a:cubicBezTo>
                    <a:pt x="65" y="249"/>
                    <a:pt x="65" y="249"/>
                    <a:pt x="65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6" y="251"/>
                    <a:pt x="66" y="251"/>
                    <a:pt x="66" y="251"/>
                  </a:cubicBezTo>
                  <a:cubicBezTo>
                    <a:pt x="65" y="252"/>
                    <a:pt x="65" y="252"/>
                    <a:pt x="65" y="252"/>
                  </a:cubicBezTo>
                  <a:cubicBezTo>
                    <a:pt x="63" y="254"/>
                    <a:pt x="63" y="254"/>
                    <a:pt x="63" y="254"/>
                  </a:cubicBezTo>
                  <a:cubicBezTo>
                    <a:pt x="59" y="250"/>
                    <a:pt x="59" y="250"/>
                    <a:pt x="59" y="250"/>
                  </a:cubicBezTo>
                  <a:lnTo>
                    <a:pt x="63" y="250"/>
                  </a:lnTo>
                  <a:close/>
                  <a:moveTo>
                    <a:pt x="63" y="257"/>
                  </a:moveTo>
                  <a:cubicBezTo>
                    <a:pt x="67" y="260"/>
                    <a:pt x="67" y="260"/>
                    <a:pt x="67" y="260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62" y="258"/>
                    <a:pt x="62" y="258"/>
                    <a:pt x="62" y="258"/>
                  </a:cubicBezTo>
                  <a:lnTo>
                    <a:pt x="63" y="257"/>
                  </a:lnTo>
                  <a:close/>
                  <a:moveTo>
                    <a:pt x="62" y="264"/>
                  </a:moveTo>
                  <a:cubicBezTo>
                    <a:pt x="69" y="264"/>
                    <a:pt x="69" y="264"/>
                    <a:pt x="69" y="264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70" y="266"/>
                    <a:pt x="70" y="266"/>
                    <a:pt x="70" y="266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66" y="268"/>
                    <a:pt x="66" y="268"/>
                    <a:pt x="66" y="268"/>
                  </a:cubicBezTo>
                  <a:cubicBezTo>
                    <a:pt x="60" y="268"/>
                    <a:pt x="60" y="268"/>
                    <a:pt x="60" y="268"/>
                  </a:cubicBezTo>
                  <a:cubicBezTo>
                    <a:pt x="58" y="268"/>
                    <a:pt x="58" y="268"/>
                    <a:pt x="58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7"/>
                    <a:pt x="57" y="267"/>
                    <a:pt x="57" y="267"/>
                  </a:cubicBezTo>
                  <a:cubicBezTo>
                    <a:pt x="57" y="265"/>
                    <a:pt x="57" y="265"/>
                    <a:pt x="57" y="265"/>
                  </a:cubicBezTo>
                  <a:cubicBezTo>
                    <a:pt x="57" y="264"/>
                    <a:pt x="57" y="264"/>
                    <a:pt x="57" y="264"/>
                  </a:cubicBezTo>
                  <a:lnTo>
                    <a:pt x="62" y="264"/>
                  </a:lnTo>
                  <a:close/>
                  <a:moveTo>
                    <a:pt x="54" y="186"/>
                  </a:moveTo>
                  <a:cubicBezTo>
                    <a:pt x="54" y="186"/>
                    <a:pt x="54" y="186"/>
                    <a:pt x="54" y="186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57" y="185"/>
                    <a:pt x="57" y="185"/>
                    <a:pt x="57" y="185"/>
                  </a:cubicBezTo>
                  <a:cubicBezTo>
                    <a:pt x="57" y="189"/>
                    <a:pt x="57" y="189"/>
                    <a:pt x="57" y="189"/>
                  </a:cubicBezTo>
                  <a:cubicBezTo>
                    <a:pt x="57" y="189"/>
                    <a:pt x="57" y="189"/>
                    <a:pt x="57" y="189"/>
                  </a:cubicBezTo>
                  <a:lnTo>
                    <a:pt x="54" y="186"/>
                  </a:lnTo>
                  <a:close/>
                  <a:moveTo>
                    <a:pt x="57" y="219"/>
                  </a:moveTo>
                  <a:cubicBezTo>
                    <a:pt x="57" y="219"/>
                    <a:pt x="57" y="219"/>
                    <a:pt x="57" y="219"/>
                  </a:cubicBezTo>
                  <a:cubicBezTo>
                    <a:pt x="57" y="222"/>
                    <a:pt x="56" y="225"/>
                    <a:pt x="56" y="228"/>
                  </a:cubicBezTo>
                  <a:cubicBezTo>
                    <a:pt x="56" y="230"/>
                    <a:pt x="56" y="230"/>
                    <a:pt x="56" y="230"/>
                  </a:cubicBezTo>
                  <a:cubicBezTo>
                    <a:pt x="52" y="225"/>
                    <a:pt x="52" y="225"/>
                    <a:pt x="52" y="225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57" y="219"/>
                    <a:pt x="57" y="219"/>
                    <a:pt x="57" y="219"/>
                  </a:cubicBezTo>
                  <a:close/>
                  <a:moveTo>
                    <a:pt x="56" y="234"/>
                  </a:moveTo>
                  <a:cubicBezTo>
                    <a:pt x="56" y="235"/>
                    <a:pt x="56" y="235"/>
                    <a:pt x="56" y="235"/>
                  </a:cubicBezTo>
                  <a:cubicBezTo>
                    <a:pt x="56" y="237"/>
                    <a:pt x="56" y="239"/>
                    <a:pt x="56" y="241"/>
                  </a:cubicBezTo>
                  <a:cubicBezTo>
                    <a:pt x="56" y="243"/>
                    <a:pt x="56" y="243"/>
                    <a:pt x="56" y="243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2" y="239"/>
                    <a:pt x="52" y="239"/>
                    <a:pt x="52" y="239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6" y="235"/>
                    <a:pt x="56" y="235"/>
                    <a:pt x="56" y="235"/>
                  </a:cubicBezTo>
                  <a:lnTo>
                    <a:pt x="56" y="234"/>
                  </a:lnTo>
                  <a:close/>
                  <a:moveTo>
                    <a:pt x="57" y="282"/>
                  </a:moveTo>
                  <a:cubicBezTo>
                    <a:pt x="58" y="282"/>
                    <a:pt x="58" y="282"/>
                    <a:pt x="58" y="282"/>
                  </a:cubicBezTo>
                  <a:cubicBezTo>
                    <a:pt x="60" y="282"/>
                    <a:pt x="60" y="282"/>
                    <a:pt x="60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70" y="282"/>
                    <a:pt x="70" y="282"/>
                    <a:pt x="70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0" y="285"/>
                    <a:pt x="70" y="285"/>
                    <a:pt x="70" y="285"/>
                  </a:cubicBezTo>
                  <a:cubicBezTo>
                    <a:pt x="67" y="285"/>
                    <a:pt x="67" y="285"/>
                    <a:pt x="67" y="285"/>
                  </a:cubicBezTo>
                  <a:cubicBezTo>
                    <a:pt x="65" y="285"/>
                    <a:pt x="65" y="285"/>
                    <a:pt x="65" y="285"/>
                  </a:cubicBezTo>
                  <a:cubicBezTo>
                    <a:pt x="63" y="285"/>
                    <a:pt x="63" y="285"/>
                    <a:pt x="63" y="285"/>
                  </a:cubicBezTo>
                  <a:cubicBezTo>
                    <a:pt x="61" y="286"/>
                    <a:pt x="61" y="286"/>
                    <a:pt x="61" y="286"/>
                  </a:cubicBezTo>
                  <a:cubicBezTo>
                    <a:pt x="60" y="286"/>
                    <a:pt x="60" y="286"/>
                    <a:pt x="60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5" y="286"/>
                    <a:pt x="55" y="286"/>
                    <a:pt x="55" y="286"/>
                  </a:cubicBezTo>
                  <a:cubicBezTo>
                    <a:pt x="56" y="285"/>
                    <a:pt x="56" y="285"/>
                    <a:pt x="56" y="285"/>
                  </a:cubicBezTo>
                  <a:cubicBezTo>
                    <a:pt x="56" y="284"/>
                    <a:pt x="56" y="283"/>
                    <a:pt x="56" y="283"/>
                  </a:cubicBezTo>
                  <a:lnTo>
                    <a:pt x="57" y="282"/>
                  </a:lnTo>
                  <a:close/>
                  <a:moveTo>
                    <a:pt x="72" y="260"/>
                  </a:moveTo>
                  <a:cubicBezTo>
                    <a:pt x="72" y="258"/>
                    <a:pt x="72" y="258"/>
                    <a:pt x="72" y="258"/>
                  </a:cubicBezTo>
                  <a:cubicBezTo>
                    <a:pt x="71" y="255"/>
                    <a:pt x="71" y="255"/>
                    <a:pt x="71" y="255"/>
                  </a:cubicBezTo>
                  <a:cubicBezTo>
                    <a:pt x="71" y="254"/>
                    <a:pt x="71" y="252"/>
                    <a:pt x="71" y="251"/>
                  </a:cubicBezTo>
                  <a:cubicBezTo>
                    <a:pt x="77" y="255"/>
                    <a:pt x="77" y="255"/>
                    <a:pt x="77" y="255"/>
                  </a:cubicBezTo>
                  <a:cubicBezTo>
                    <a:pt x="74" y="258"/>
                    <a:pt x="74" y="258"/>
                    <a:pt x="74" y="258"/>
                  </a:cubicBezTo>
                  <a:cubicBezTo>
                    <a:pt x="73" y="260"/>
                    <a:pt x="73" y="260"/>
                    <a:pt x="73" y="260"/>
                  </a:cubicBezTo>
                  <a:cubicBezTo>
                    <a:pt x="73" y="260"/>
                    <a:pt x="73" y="260"/>
                    <a:pt x="73" y="260"/>
                  </a:cubicBezTo>
                  <a:lnTo>
                    <a:pt x="72" y="260"/>
                  </a:lnTo>
                  <a:close/>
                  <a:moveTo>
                    <a:pt x="76" y="260"/>
                  </a:moveTo>
                  <a:cubicBezTo>
                    <a:pt x="79" y="257"/>
                    <a:pt x="79" y="257"/>
                    <a:pt x="79" y="257"/>
                  </a:cubicBezTo>
                  <a:cubicBezTo>
                    <a:pt x="83" y="260"/>
                    <a:pt x="83" y="260"/>
                    <a:pt x="83" y="260"/>
                  </a:cubicBezTo>
                  <a:cubicBezTo>
                    <a:pt x="77" y="260"/>
                    <a:pt x="77" y="260"/>
                    <a:pt x="77" y="260"/>
                  </a:cubicBezTo>
                  <a:cubicBezTo>
                    <a:pt x="75" y="260"/>
                    <a:pt x="75" y="260"/>
                    <a:pt x="75" y="260"/>
                  </a:cubicBezTo>
                  <a:lnTo>
                    <a:pt x="76" y="260"/>
                  </a:lnTo>
                  <a:close/>
                  <a:moveTo>
                    <a:pt x="79" y="254"/>
                  </a:moveTo>
                  <a:cubicBezTo>
                    <a:pt x="73" y="249"/>
                    <a:pt x="73" y="249"/>
                    <a:pt x="73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1" y="251"/>
                    <a:pt x="81" y="251"/>
                    <a:pt x="81" y="251"/>
                  </a:cubicBezTo>
                  <a:cubicBezTo>
                    <a:pt x="80" y="252"/>
                    <a:pt x="80" y="252"/>
                    <a:pt x="80" y="252"/>
                  </a:cubicBezTo>
                  <a:lnTo>
                    <a:pt x="79" y="254"/>
                  </a:lnTo>
                  <a:close/>
                  <a:moveTo>
                    <a:pt x="77" y="247"/>
                  </a:moveTo>
                  <a:cubicBezTo>
                    <a:pt x="75" y="247"/>
                    <a:pt x="75" y="247"/>
                    <a:pt x="75" y="247"/>
                  </a:cubicBezTo>
                  <a:cubicBezTo>
                    <a:pt x="72" y="247"/>
                    <a:pt x="72" y="247"/>
                    <a:pt x="72" y="247"/>
                  </a:cubicBezTo>
                  <a:cubicBezTo>
                    <a:pt x="73" y="246"/>
                    <a:pt x="73" y="246"/>
                    <a:pt x="73" y="246"/>
                  </a:cubicBezTo>
                  <a:cubicBezTo>
                    <a:pt x="74" y="245"/>
                    <a:pt x="74" y="245"/>
                    <a:pt x="74" y="245"/>
                  </a:cubicBezTo>
                  <a:cubicBezTo>
                    <a:pt x="77" y="241"/>
                    <a:pt x="77" y="241"/>
                    <a:pt x="77" y="241"/>
                  </a:cubicBezTo>
                  <a:cubicBezTo>
                    <a:pt x="83" y="247"/>
                    <a:pt x="83" y="247"/>
                    <a:pt x="83" y="247"/>
                  </a:cubicBezTo>
                  <a:lnTo>
                    <a:pt x="77" y="247"/>
                  </a:lnTo>
                  <a:close/>
                  <a:moveTo>
                    <a:pt x="77" y="238"/>
                  </a:moveTo>
                  <a:cubicBezTo>
                    <a:pt x="77" y="238"/>
                    <a:pt x="77" y="238"/>
                    <a:pt x="77" y="238"/>
                  </a:cubicBezTo>
                  <a:cubicBezTo>
                    <a:pt x="72" y="233"/>
                    <a:pt x="72" y="233"/>
                    <a:pt x="72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7" y="233"/>
                    <a:pt x="77" y="233"/>
                    <a:pt x="77" y="233"/>
                  </a:cubicBezTo>
                  <a:cubicBezTo>
                    <a:pt x="80" y="233"/>
                    <a:pt x="80" y="233"/>
                    <a:pt x="80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79" y="235"/>
                    <a:pt x="79" y="235"/>
                    <a:pt x="79" y="235"/>
                  </a:cubicBezTo>
                  <a:lnTo>
                    <a:pt x="77" y="238"/>
                  </a:lnTo>
                  <a:close/>
                  <a:moveTo>
                    <a:pt x="78" y="231"/>
                  </a:moveTo>
                  <a:cubicBezTo>
                    <a:pt x="75" y="231"/>
                    <a:pt x="75" y="231"/>
                    <a:pt x="75" y="231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73" y="229"/>
                    <a:pt x="73" y="229"/>
                    <a:pt x="73" y="229"/>
                  </a:cubicBezTo>
                  <a:cubicBezTo>
                    <a:pt x="74" y="227"/>
                    <a:pt x="74" y="227"/>
                    <a:pt x="74" y="227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81" y="231"/>
                    <a:pt x="81" y="231"/>
                    <a:pt x="81" y="231"/>
                  </a:cubicBezTo>
                  <a:lnTo>
                    <a:pt x="78" y="231"/>
                  </a:lnTo>
                  <a:close/>
                  <a:moveTo>
                    <a:pt x="75" y="222"/>
                  </a:moveTo>
                  <a:cubicBezTo>
                    <a:pt x="70" y="218"/>
                    <a:pt x="70" y="218"/>
                    <a:pt x="70" y="218"/>
                  </a:cubicBezTo>
                  <a:cubicBezTo>
                    <a:pt x="75" y="217"/>
                    <a:pt x="75" y="217"/>
                    <a:pt x="75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8"/>
                    <a:pt x="79" y="218"/>
                    <a:pt x="79" y="218"/>
                  </a:cubicBezTo>
                  <a:cubicBezTo>
                    <a:pt x="77" y="219"/>
                    <a:pt x="77" y="219"/>
                    <a:pt x="77" y="219"/>
                  </a:cubicBezTo>
                  <a:lnTo>
                    <a:pt x="75" y="222"/>
                  </a:lnTo>
                  <a:close/>
                  <a:moveTo>
                    <a:pt x="77" y="216"/>
                  </a:moveTo>
                  <a:cubicBezTo>
                    <a:pt x="73" y="216"/>
                    <a:pt x="73" y="216"/>
                    <a:pt x="73" y="216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3" y="212"/>
                    <a:pt x="73" y="212"/>
                    <a:pt x="73" y="212"/>
                  </a:cubicBezTo>
                  <a:cubicBezTo>
                    <a:pt x="74" y="211"/>
                    <a:pt x="74" y="211"/>
                    <a:pt x="74" y="211"/>
                  </a:cubicBezTo>
                  <a:cubicBezTo>
                    <a:pt x="79" y="216"/>
                    <a:pt x="79" y="216"/>
                    <a:pt x="79" y="216"/>
                  </a:cubicBezTo>
                  <a:lnTo>
                    <a:pt x="77" y="216"/>
                  </a:lnTo>
                  <a:close/>
                  <a:moveTo>
                    <a:pt x="74" y="208"/>
                  </a:moveTo>
                  <a:cubicBezTo>
                    <a:pt x="70" y="203"/>
                    <a:pt x="70" y="203"/>
                    <a:pt x="70" y="203"/>
                  </a:cubicBezTo>
                  <a:cubicBezTo>
                    <a:pt x="73" y="203"/>
                    <a:pt x="73" y="203"/>
                    <a:pt x="73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5" y="206"/>
                    <a:pt x="75" y="206"/>
                    <a:pt x="75" y="206"/>
                  </a:cubicBezTo>
                  <a:lnTo>
                    <a:pt x="74" y="208"/>
                  </a:lnTo>
                  <a:close/>
                  <a:moveTo>
                    <a:pt x="75" y="201"/>
                  </a:moveTo>
                  <a:cubicBezTo>
                    <a:pt x="71" y="201"/>
                    <a:pt x="71" y="201"/>
                    <a:pt x="71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3" y="198"/>
                    <a:pt x="73" y="198"/>
                    <a:pt x="73" y="198"/>
                  </a:cubicBezTo>
                  <a:cubicBezTo>
                    <a:pt x="77" y="201"/>
                    <a:pt x="77" y="201"/>
                    <a:pt x="77" y="201"/>
                  </a:cubicBezTo>
                  <a:lnTo>
                    <a:pt x="75" y="201"/>
                  </a:lnTo>
                  <a:close/>
                  <a:moveTo>
                    <a:pt x="71" y="198"/>
                  </a:moveTo>
                  <a:cubicBezTo>
                    <a:pt x="69" y="200"/>
                    <a:pt x="69" y="200"/>
                    <a:pt x="69" y="200"/>
                  </a:cubicBezTo>
                  <a:cubicBezTo>
                    <a:pt x="68" y="200"/>
                    <a:pt x="68" y="200"/>
                    <a:pt x="68" y="200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8" y="195"/>
                    <a:pt x="68" y="195"/>
                    <a:pt x="68" y="195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72" y="197"/>
                    <a:pt x="72" y="197"/>
                    <a:pt x="72" y="197"/>
                  </a:cubicBezTo>
                  <a:lnTo>
                    <a:pt x="71" y="198"/>
                  </a:lnTo>
                  <a:close/>
                  <a:moveTo>
                    <a:pt x="70" y="189"/>
                  </a:moveTo>
                  <a:cubicBezTo>
                    <a:pt x="71" y="189"/>
                    <a:pt x="71" y="189"/>
                    <a:pt x="71" y="189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75" y="190"/>
                    <a:pt x="75" y="190"/>
                    <a:pt x="75" y="190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69" y="190"/>
                    <a:pt x="69" y="190"/>
                    <a:pt x="69" y="190"/>
                  </a:cubicBezTo>
                  <a:lnTo>
                    <a:pt x="70" y="189"/>
                  </a:lnTo>
                  <a:close/>
                  <a:moveTo>
                    <a:pt x="74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68" y="180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9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5" y="180"/>
                    <a:pt x="75" y="180"/>
                    <a:pt x="75" y="180"/>
                  </a:cubicBezTo>
                  <a:lnTo>
                    <a:pt x="74" y="180"/>
                  </a:lnTo>
                  <a:close/>
                  <a:moveTo>
                    <a:pt x="71" y="173"/>
                  </a:moveTo>
                  <a:cubicBezTo>
                    <a:pt x="68" y="170"/>
                    <a:pt x="68" y="170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1" y="173"/>
                    <a:pt x="71" y="173"/>
                    <a:pt x="71" y="173"/>
                  </a:cubicBezTo>
                  <a:close/>
                  <a:moveTo>
                    <a:pt x="73" y="168"/>
                  </a:moveTo>
                  <a:cubicBezTo>
                    <a:pt x="70" y="168"/>
                    <a:pt x="70" y="168"/>
                    <a:pt x="70" y="168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4" y="168"/>
                    <a:pt x="74" y="168"/>
                    <a:pt x="74" y="168"/>
                  </a:cubicBezTo>
                  <a:lnTo>
                    <a:pt x="73" y="168"/>
                  </a:lnTo>
                  <a:close/>
                  <a:moveTo>
                    <a:pt x="70" y="161"/>
                  </a:moveTo>
                  <a:cubicBezTo>
                    <a:pt x="68" y="158"/>
                    <a:pt x="68" y="158"/>
                    <a:pt x="68" y="158"/>
                  </a:cubicBezTo>
                  <a:cubicBezTo>
                    <a:pt x="69" y="158"/>
                    <a:pt x="69" y="158"/>
                    <a:pt x="69" y="158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2" y="158"/>
                    <a:pt x="72" y="158"/>
                    <a:pt x="72" y="158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1" y="160"/>
                    <a:pt x="71" y="160"/>
                    <a:pt x="71" y="160"/>
                  </a:cubicBezTo>
                  <a:lnTo>
                    <a:pt x="70" y="161"/>
                  </a:lnTo>
                  <a:close/>
                  <a:moveTo>
                    <a:pt x="71" y="156"/>
                  </a:moveTo>
                  <a:cubicBezTo>
                    <a:pt x="70" y="156"/>
                    <a:pt x="70" y="156"/>
                    <a:pt x="70" y="156"/>
                  </a:cubicBezTo>
                  <a:cubicBezTo>
                    <a:pt x="69" y="156"/>
                    <a:pt x="69" y="156"/>
                    <a:pt x="69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72" y="156"/>
                    <a:pt x="72" y="156"/>
                    <a:pt x="72" y="156"/>
                  </a:cubicBezTo>
                  <a:lnTo>
                    <a:pt x="71" y="156"/>
                  </a:lnTo>
                  <a:close/>
                  <a:moveTo>
                    <a:pt x="70" y="151"/>
                  </a:moveTo>
                  <a:cubicBezTo>
                    <a:pt x="68" y="150"/>
                    <a:pt x="68" y="150"/>
                    <a:pt x="68" y="150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1" y="150"/>
                    <a:pt x="71" y="150"/>
                    <a:pt x="71" y="150"/>
                  </a:cubicBezTo>
                  <a:lnTo>
                    <a:pt x="70" y="151"/>
                  </a:lnTo>
                  <a:close/>
                  <a:moveTo>
                    <a:pt x="69" y="148"/>
                  </a:moveTo>
                  <a:cubicBezTo>
                    <a:pt x="68" y="148"/>
                    <a:pt x="68" y="148"/>
                    <a:pt x="68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9" y="146"/>
                    <a:pt x="69" y="146"/>
                    <a:pt x="69" y="146"/>
                  </a:cubicBezTo>
                  <a:cubicBezTo>
                    <a:pt x="71" y="148"/>
                    <a:pt x="71" y="148"/>
                    <a:pt x="71" y="148"/>
                  </a:cubicBezTo>
                  <a:lnTo>
                    <a:pt x="69" y="148"/>
                  </a:lnTo>
                  <a:close/>
                  <a:moveTo>
                    <a:pt x="70" y="142"/>
                  </a:moveTo>
                  <a:cubicBezTo>
                    <a:pt x="69" y="143"/>
                    <a:pt x="69" y="143"/>
                    <a:pt x="69" y="143"/>
                  </a:cubicBezTo>
                  <a:cubicBezTo>
                    <a:pt x="69" y="143"/>
                    <a:pt x="69" y="143"/>
                    <a:pt x="69" y="143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71" y="141"/>
                    <a:pt x="71" y="141"/>
                    <a:pt x="71" y="141"/>
                  </a:cubicBezTo>
                  <a:lnTo>
                    <a:pt x="70" y="142"/>
                  </a:lnTo>
                  <a:close/>
                  <a:moveTo>
                    <a:pt x="70" y="139"/>
                  </a:move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71" y="139"/>
                    <a:pt x="71" y="139"/>
                    <a:pt x="71" y="139"/>
                  </a:cubicBezTo>
                  <a:lnTo>
                    <a:pt x="70" y="139"/>
                  </a:lnTo>
                  <a:close/>
                  <a:moveTo>
                    <a:pt x="69" y="134"/>
                  </a:moveTo>
                  <a:cubicBezTo>
                    <a:pt x="67" y="133"/>
                    <a:pt x="67" y="133"/>
                    <a:pt x="67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0" y="133"/>
                    <a:pt x="70" y="133"/>
                    <a:pt x="70" y="133"/>
                  </a:cubicBezTo>
                  <a:lnTo>
                    <a:pt x="69" y="134"/>
                  </a:lnTo>
                  <a:close/>
                  <a:moveTo>
                    <a:pt x="70" y="131"/>
                  </a:moveTo>
                  <a:cubicBezTo>
                    <a:pt x="68" y="131"/>
                    <a:pt x="68" y="131"/>
                    <a:pt x="68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1" y="131"/>
                    <a:pt x="71" y="131"/>
                    <a:pt x="71" y="131"/>
                  </a:cubicBezTo>
                  <a:lnTo>
                    <a:pt x="70" y="131"/>
                  </a:lnTo>
                  <a:close/>
                  <a:moveTo>
                    <a:pt x="68" y="120"/>
                  </a:moveTo>
                  <a:cubicBezTo>
                    <a:pt x="66" y="120"/>
                    <a:pt x="66" y="120"/>
                    <a:pt x="66" y="120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lnTo>
                    <a:pt x="68" y="120"/>
                  </a:lnTo>
                  <a:close/>
                  <a:moveTo>
                    <a:pt x="67" y="109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09"/>
                    <a:pt x="69" y="109"/>
                    <a:pt x="69" y="109"/>
                  </a:cubicBezTo>
                  <a:lnTo>
                    <a:pt x="67" y="109"/>
                  </a:lnTo>
                  <a:close/>
                  <a:moveTo>
                    <a:pt x="67" y="99"/>
                  </a:moveTo>
                  <a:cubicBezTo>
                    <a:pt x="66" y="99"/>
                    <a:pt x="66" y="99"/>
                    <a:pt x="66" y="99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7" y="99"/>
                  </a:lnTo>
                  <a:close/>
                  <a:moveTo>
                    <a:pt x="67" y="72"/>
                  </a:moveTo>
                  <a:cubicBezTo>
                    <a:pt x="67" y="72"/>
                    <a:pt x="67" y="72"/>
                    <a:pt x="67" y="72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lose/>
                  <a:moveTo>
                    <a:pt x="66" y="63"/>
                  </a:move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65" y="52"/>
                  </a:moveTo>
                  <a:cubicBezTo>
                    <a:pt x="65" y="53"/>
                    <a:pt x="65" y="53"/>
                    <a:pt x="65" y="53"/>
                  </a:cubicBezTo>
                  <a:cubicBezTo>
                    <a:pt x="65" y="53"/>
                    <a:pt x="64" y="53"/>
                    <a:pt x="64" y="53"/>
                  </a:cubicBezTo>
                  <a:cubicBezTo>
                    <a:pt x="64" y="53"/>
                    <a:pt x="64" y="53"/>
                    <a:pt x="63" y="53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2"/>
                    <a:pt x="66" y="52"/>
                    <a:pt x="65" y="52"/>
                  </a:cubicBezTo>
                  <a:close/>
                  <a:moveTo>
                    <a:pt x="63" y="124"/>
                  </a:moveTo>
                  <a:cubicBezTo>
                    <a:pt x="64" y="126"/>
                    <a:pt x="64" y="126"/>
                    <a:pt x="64" y="126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3" y="126"/>
                    <a:pt x="63" y="126"/>
                    <a:pt x="63" y="126"/>
                  </a:cubicBezTo>
                  <a:lnTo>
                    <a:pt x="63" y="124"/>
                  </a:lnTo>
                  <a:close/>
                  <a:moveTo>
                    <a:pt x="63" y="122"/>
                  </a:moveTo>
                  <a:cubicBezTo>
                    <a:pt x="62" y="123"/>
                    <a:pt x="62" y="123"/>
                    <a:pt x="62" y="123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3" y="122"/>
                    <a:pt x="63" y="122"/>
                    <a:pt x="63" y="122"/>
                  </a:cubicBezTo>
                  <a:close/>
                  <a:moveTo>
                    <a:pt x="60" y="126"/>
                  </a:moveTo>
                  <a:cubicBezTo>
                    <a:pt x="60" y="127"/>
                    <a:pt x="60" y="127"/>
                    <a:pt x="60" y="127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24"/>
                    <a:pt x="59" y="124"/>
                    <a:pt x="59" y="124"/>
                  </a:cubicBezTo>
                  <a:lnTo>
                    <a:pt x="60" y="126"/>
                  </a:lnTo>
                  <a:close/>
                  <a:moveTo>
                    <a:pt x="60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3"/>
                    <a:pt x="61" y="93"/>
                    <a:pt x="61" y="93"/>
                  </a:cubicBezTo>
                  <a:lnTo>
                    <a:pt x="60" y="92"/>
                  </a:lnTo>
                  <a:close/>
                  <a:moveTo>
                    <a:pt x="62" y="111"/>
                  </a:moveTo>
                  <a:cubicBezTo>
                    <a:pt x="62" y="112"/>
                    <a:pt x="62" y="112"/>
                    <a:pt x="62" y="112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1"/>
                    <a:pt x="62" y="111"/>
                    <a:pt x="62" y="111"/>
                  </a:cubicBezTo>
                  <a:close/>
                  <a:moveTo>
                    <a:pt x="62" y="101"/>
                  </a:moveTo>
                  <a:cubicBezTo>
                    <a:pt x="62" y="102"/>
                    <a:pt x="62" y="102"/>
                    <a:pt x="62" y="102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lose/>
                  <a:moveTo>
                    <a:pt x="61" y="90"/>
                  </a:moveTo>
                  <a:cubicBezTo>
                    <a:pt x="60" y="90"/>
                    <a:pt x="60" y="90"/>
                    <a:pt x="60" y="90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2" y="90"/>
                    <a:pt x="62" y="90"/>
                    <a:pt x="62" y="90"/>
                  </a:cubicBezTo>
                  <a:lnTo>
                    <a:pt x="61" y="90"/>
                  </a:lnTo>
                  <a:close/>
                  <a:moveTo>
                    <a:pt x="61" y="83"/>
                  </a:moveTo>
                  <a:cubicBezTo>
                    <a:pt x="61" y="84"/>
                    <a:pt x="61" y="84"/>
                    <a:pt x="61" y="84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82"/>
                    <a:pt x="62" y="82"/>
                    <a:pt x="62" y="82"/>
                  </a:cubicBezTo>
                  <a:lnTo>
                    <a:pt x="61" y="83"/>
                  </a:lnTo>
                  <a:close/>
                  <a:moveTo>
                    <a:pt x="60" y="80"/>
                  </a:moveTo>
                  <a:cubicBezTo>
                    <a:pt x="61" y="78"/>
                    <a:pt x="61" y="78"/>
                    <a:pt x="61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2" y="80"/>
                    <a:pt x="62" y="80"/>
                    <a:pt x="62" y="80"/>
                  </a:cubicBezTo>
                  <a:lnTo>
                    <a:pt x="60" y="80"/>
                  </a:lnTo>
                  <a:close/>
                  <a:moveTo>
                    <a:pt x="61" y="53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1" y="53"/>
                    <a:pt x="61" y="53"/>
                    <a:pt x="61" y="53"/>
                  </a:cubicBezTo>
                  <a:close/>
                  <a:moveTo>
                    <a:pt x="59" y="136"/>
                  </a:moveTo>
                  <a:cubicBezTo>
                    <a:pt x="59" y="135"/>
                    <a:pt x="59" y="135"/>
                    <a:pt x="59" y="135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0" y="137"/>
                    <a:pt x="60" y="137"/>
                    <a:pt x="60" y="137"/>
                  </a:cubicBezTo>
                  <a:cubicBezTo>
                    <a:pt x="59" y="137"/>
                    <a:pt x="59" y="137"/>
                    <a:pt x="59" y="137"/>
                  </a:cubicBezTo>
                  <a:lnTo>
                    <a:pt x="59" y="136"/>
                  </a:lnTo>
                  <a:close/>
                  <a:moveTo>
                    <a:pt x="61" y="153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59" y="151"/>
                    <a:pt x="59" y="151"/>
                    <a:pt x="59" y="151"/>
                  </a:cubicBezTo>
                  <a:lnTo>
                    <a:pt x="61" y="153"/>
                  </a:lnTo>
                  <a:close/>
                  <a:moveTo>
                    <a:pt x="61" y="163"/>
                  </a:moveTo>
                  <a:cubicBezTo>
                    <a:pt x="61" y="163"/>
                    <a:pt x="61" y="163"/>
                    <a:pt x="61" y="163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1"/>
                    <a:pt x="59" y="161"/>
                    <a:pt x="59" y="161"/>
                  </a:cubicBezTo>
                  <a:cubicBezTo>
                    <a:pt x="59" y="160"/>
                    <a:pt x="59" y="160"/>
                    <a:pt x="59" y="160"/>
                  </a:cubicBezTo>
                  <a:lnTo>
                    <a:pt x="61" y="163"/>
                  </a:lnTo>
                  <a:close/>
                  <a:moveTo>
                    <a:pt x="59" y="172"/>
                  </a:moveTo>
                  <a:cubicBezTo>
                    <a:pt x="61" y="175"/>
                    <a:pt x="61" y="175"/>
                    <a:pt x="61" y="175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8"/>
                    <a:pt x="59" y="178"/>
                    <a:pt x="59" y="178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9" y="172"/>
                    <a:pt x="59" y="172"/>
                    <a:pt x="59" y="172"/>
                  </a:cubicBezTo>
                  <a:close/>
                  <a:moveTo>
                    <a:pt x="61" y="186"/>
                  </a:moveTo>
                  <a:cubicBezTo>
                    <a:pt x="61" y="186"/>
                    <a:pt x="61" y="186"/>
                    <a:pt x="61" y="186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7"/>
                    <a:pt x="59" y="187"/>
                    <a:pt x="59" y="187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59" y="183"/>
                    <a:pt x="59" y="183"/>
                    <a:pt x="59" y="183"/>
                  </a:cubicBezTo>
                  <a:lnTo>
                    <a:pt x="61" y="186"/>
                  </a:lnTo>
                  <a:close/>
                  <a:moveTo>
                    <a:pt x="61" y="197"/>
                  </a:moveTo>
                  <a:cubicBezTo>
                    <a:pt x="61" y="198"/>
                    <a:pt x="61" y="198"/>
                    <a:pt x="61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9" y="194"/>
                    <a:pt x="59" y="194"/>
                    <a:pt x="59" y="194"/>
                  </a:cubicBezTo>
                  <a:lnTo>
                    <a:pt x="61" y="197"/>
                  </a:lnTo>
                  <a:close/>
                  <a:moveTo>
                    <a:pt x="62" y="209"/>
                  </a:moveTo>
                  <a:cubicBezTo>
                    <a:pt x="61" y="210"/>
                    <a:pt x="61" y="210"/>
                    <a:pt x="61" y="210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08"/>
                    <a:pt x="59" y="208"/>
                    <a:pt x="59" y="208"/>
                  </a:cubicBezTo>
                  <a:cubicBezTo>
                    <a:pt x="59" y="205"/>
                    <a:pt x="59" y="205"/>
                    <a:pt x="59" y="205"/>
                  </a:cubicBezTo>
                  <a:lnTo>
                    <a:pt x="62" y="209"/>
                  </a:lnTo>
                  <a:close/>
                  <a:moveTo>
                    <a:pt x="62" y="224"/>
                  </a:moveTo>
                  <a:cubicBezTo>
                    <a:pt x="62" y="224"/>
                    <a:pt x="62" y="224"/>
                    <a:pt x="62" y="224"/>
                  </a:cubicBezTo>
                  <a:cubicBezTo>
                    <a:pt x="58" y="229"/>
                    <a:pt x="58" y="229"/>
                    <a:pt x="58" y="229"/>
                  </a:cubicBezTo>
                  <a:cubicBezTo>
                    <a:pt x="58" y="226"/>
                    <a:pt x="58" y="224"/>
                    <a:pt x="58" y="221"/>
                  </a:cubicBezTo>
                  <a:cubicBezTo>
                    <a:pt x="58" y="220"/>
                    <a:pt x="58" y="220"/>
                    <a:pt x="58" y="220"/>
                  </a:cubicBezTo>
                  <a:lnTo>
                    <a:pt x="62" y="224"/>
                  </a:lnTo>
                  <a:close/>
                  <a:moveTo>
                    <a:pt x="62" y="240"/>
                  </a:moveTo>
                  <a:cubicBezTo>
                    <a:pt x="62" y="240"/>
                    <a:pt x="62" y="240"/>
                    <a:pt x="62" y="240"/>
                  </a:cubicBezTo>
                  <a:cubicBezTo>
                    <a:pt x="59" y="244"/>
                    <a:pt x="59" y="244"/>
                    <a:pt x="59" y="244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6"/>
                    <a:pt x="58" y="246"/>
                    <a:pt x="58" y="246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58" y="241"/>
                    <a:pt x="58" y="239"/>
                    <a:pt x="58" y="237"/>
                  </a:cubicBezTo>
                  <a:cubicBezTo>
                    <a:pt x="58" y="235"/>
                    <a:pt x="58" y="235"/>
                    <a:pt x="58" y="235"/>
                  </a:cubicBezTo>
                  <a:lnTo>
                    <a:pt x="62" y="240"/>
                  </a:lnTo>
                  <a:close/>
                  <a:moveTo>
                    <a:pt x="62" y="255"/>
                  </a:moveTo>
                  <a:cubicBezTo>
                    <a:pt x="61" y="257"/>
                    <a:pt x="61" y="257"/>
                    <a:pt x="61" y="257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58"/>
                    <a:pt x="57" y="256"/>
                    <a:pt x="57" y="254"/>
                  </a:cubicBezTo>
                  <a:cubicBezTo>
                    <a:pt x="58" y="251"/>
                    <a:pt x="58" y="251"/>
                    <a:pt x="58" y="251"/>
                  </a:cubicBezTo>
                  <a:lnTo>
                    <a:pt x="62" y="255"/>
                  </a:lnTo>
                  <a:close/>
                  <a:moveTo>
                    <a:pt x="55" y="175"/>
                  </a:moveTo>
                  <a:cubicBezTo>
                    <a:pt x="54" y="175"/>
                    <a:pt x="54" y="175"/>
                    <a:pt x="54" y="175"/>
                  </a:cubicBezTo>
                  <a:cubicBezTo>
                    <a:pt x="55" y="174"/>
                    <a:pt x="55" y="174"/>
                    <a:pt x="55" y="174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7" y="176"/>
                    <a:pt x="57" y="176"/>
                    <a:pt x="57" y="176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8"/>
                  </a:cubicBezTo>
                  <a:lnTo>
                    <a:pt x="55" y="175"/>
                  </a:lnTo>
                  <a:close/>
                  <a:moveTo>
                    <a:pt x="55" y="163"/>
                  </a:moveTo>
                  <a:cubicBezTo>
                    <a:pt x="55" y="162"/>
                    <a:pt x="55" y="162"/>
                    <a:pt x="55" y="162"/>
                  </a:cubicBezTo>
                  <a:cubicBezTo>
                    <a:pt x="56" y="162"/>
                    <a:pt x="56" y="162"/>
                    <a:pt x="56" y="162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6"/>
                    <a:pt x="57" y="166"/>
                    <a:pt x="57" y="166"/>
                  </a:cubicBezTo>
                  <a:lnTo>
                    <a:pt x="55" y="163"/>
                  </a:lnTo>
                  <a:close/>
                  <a:moveTo>
                    <a:pt x="58" y="86"/>
                  </a:moveTo>
                  <a:cubicBezTo>
                    <a:pt x="58" y="88"/>
                    <a:pt x="58" y="88"/>
                    <a:pt x="58" y="8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58" y="86"/>
                  </a:lnTo>
                  <a:close/>
                  <a:moveTo>
                    <a:pt x="58" y="78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lnTo>
                    <a:pt x="58" y="78"/>
                  </a:ln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5"/>
                    <a:pt x="54" y="75"/>
                    <a:pt x="54" y="75"/>
                  </a:cubicBezTo>
                  <a:lnTo>
                    <a:pt x="54" y="76"/>
                  </a:lnTo>
                  <a:close/>
                  <a:moveTo>
                    <a:pt x="54" y="86"/>
                  </a:moveTo>
                  <a:cubicBezTo>
                    <a:pt x="54" y="86"/>
                    <a:pt x="54" y="86"/>
                    <a:pt x="54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3" y="84"/>
                    <a:pt x="53" y="84"/>
                    <a:pt x="53" y="84"/>
                  </a:cubicBezTo>
                  <a:lnTo>
                    <a:pt x="54" y="86"/>
                  </a:ln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lnTo>
                    <a:pt x="54" y="96"/>
                  </a:lnTo>
                  <a:close/>
                  <a:moveTo>
                    <a:pt x="54" y="102"/>
                  </a:move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3" y="102"/>
                    <a:pt x="53" y="102"/>
                    <a:pt x="53" y="102"/>
                  </a:cubicBezTo>
                  <a:lnTo>
                    <a:pt x="54" y="102"/>
                  </a:lnTo>
                  <a:close/>
                  <a:moveTo>
                    <a:pt x="55" y="111"/>
                  </a:moveTo>
                  <a:cubicBezTo>
                    <a:pt x="57" y="111"/>
                    <a:pt x="57" y="111"/>
                    <a:pt x="57" y="111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4" y="111"/>
                    <a:pt x="54" y="111"/>
                    <a:pt x="54" y="111"/>
                  </a:cubicBezTo>
                  <a:lnTo>
                    <a:pt x="55" y="111"/>
                  </a:lnTo>
                  <a:close/>
                  <a:moveTo>
                    <a:pt x="57" y="122"/>
                  </a:moveTo>
                  <a:cubicBezTo>
                    <a:pt x="56" y="123"/>
                    <a:pt x="56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5" y="122"/>
                    <a:pt x="55" y="122"/>
                    <a:pt x="55" y="122"/>
                  </a:cubicBezTo>
                  <a:lnTo>
                    <a:pt x="57" y="122"/>
                  </a:lnTo>
                  <a:close/>
                  <a:moveTo>
                    <a:pt x="55" y="128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29"/>
                    <a:pt x="54" y="129"/>
                    <a:pt x="54" y="129"/>
                  </a:cubicBezTo>
                  <a:lnTo>
                    <a:pt x="55" y="128"/>
                  </a:lnTo>
                  <a:close/>
                  <a:moveTo>
                    <a:pt x="53" y="133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2" y="133"/>
                    <a:pt x="52" y="133"/>
                    <a:pt x="52" y="133"/>
                  </a:cubicBezTo>
                  <a:lnTo>
                    <a:pt x="53" y="133"/>
                  </a:lnTo>
                  <a:close/>
                  <a:moveTo>
                    <a:pt x="54" y="137"/>
                  </a:moveTo>
                  <a:cubicBezTo>
                    <a:pt x="56" y="140"/>
                    <a:pt x="56" y="140"/>
                    <a:pt x="56" y="140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3" y="138"/>
                    <a:pt x="53" y="138"/>
                    <a:pt x="53" y="138"/>
                  </a:cubicBezTo>
                  <a:lnTo>
                    <a:pt x="54" y="137"/>
                  </a:lnTo>
                  <a:close/>
                  <a:moveTo>
                    <a:pt x="53" y="141"/>
                  </a:moveTo>
                  <a:cubicBezTo>
                    <a:pt x="54" y="141"/>
                    <a:pt x="54" y="141"/>
                    <a:pt x="54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2" y="141"/>
                    <a:pt x="52" y="141"/>
                    <a:pt x="52" y="141"/>
                  </a:cubicBezTo>
                  <a:lnTo>
                    <a:pt x="53" y="141"/>
                  </a:lnTo>
                  <a:close/>
                  <a:moveTo>
                    <a:pt x="54" y="146"/>
                  </a:moveTo>
                  <a:cubicBezTo>
                    <a:pt x="56" y="148"/>
                    <a:pt x="56" y="148"/>
                    <a:pt x="56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7"/>
                    <a:pt x="53" y="147"/>
                    <a:pt x="53" y="147"/>
                  </a:cubicBezTo>
                  <a:lnTo>
                    <a:pt x="54" y="146"/>
                  </a:lnTo>
                  <a:close/>
                  <a:moveTo>
                    <a:pt x="54" y="150"/>
                  </a:move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2" y="150"/>
                    <a:pt x="52" y="150"/>
                    <a:pt x="52" y="150"/>
                  </a:cubicBezTo>
                  <a:lnTo>
                    <a:pt x="54" y="150"/>
                  </a:lnTo>
                  <a:close/>
                  <a:moveTo>
                    <a:pt x="54" y="154"/>
                  </a:moveTo>
                  <a:cubicBezTo>
                    <a:pt x="56" y="156"/>
                    <a:pt x="56" y="156"/>
                    <a:pt x="56" y="156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3" y="155"/>
                    <a:pt x="53" y="155"/>
                    <a:pt x="53" y="155"/>
                  </a:cubicBezTo>
                  <a:lnTo>
                    <a:pt x="54" y="154"/>
                  </a:lnTo>
                  <a:close/>
                  <a:moveTo>
                    <a:pt x="52" y="158"/>
                  </a:moveTo>
                  <a:cubicBezTo>
                    <a:pt x="56" y="158"/>
                    <a:pt x="56" y="158"/>
                    <a:pt x="56" y="158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4" y="161"/>
                    <a:pt x="54" y="161"/>
                    <a:pt x="54" y="161"/>
                  </a:cubicBezTo>
                  <a:cubicBezTo>
                    <a:pt x="53" y="162"/>
                    <a:pt x="53" y="162"/>
                    <a:pt x="53" y="162"/>
                  </a:cubicBezTo>
                  <a:cubicBezTo>
                    <a:pt x="51" y="159"/>
                    <a:pt x="51" y="159"/>
                    <a:pt x="51" y="159"/>
                  </a:cubicBezTo>
                  <a:cubicBezTo>
                    <a:pt x="51" y="158"/>
                    <a:pt x="51" y="158"/>
                    <a:pt x="51" y="158"/>
                  </a:cubicBezTo>
                  <a:lnTo>
                    <a:pt x="52" y="158"/>
                  </a:lnTo>
                  <a:close/>
                  <a:moveTo>
                    <a:pt x="53" y="165"/>
                  </a:moveTo>
                  <a:cubicBezTo>
                    <a:pt x="56" y="168"/>
                    <a:pt x="56" y="168"/>
                    <a:pt x="56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2" y="166"/>
                    <a:pt x="52" y="166"/>
                    <a:pt x="52" y="166"/>
                  </a:cubicBezTo>
                  <a:lnTo>
                    <a:pt x="53" y="165"/>
                  </a:lnTo>
                  <a:close/>
                  <a:moveTo>
                    <a:pt x="51" y="170"/>
                  </a:moveTo>
                  <a:cubicBezTo>
                    <a:pt x="53" y="170"/>
                    <a:pt x="53" y="170"/>
                    <a:pt x="53" y="170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5" y="171"/>
                    <a:pt x="55" y="171"/>
                    <a:pt x="55" y="171"/>
                  </a:cubicBezTo>
                  <a:cubicBezTo>
                    <a:pt x="54" y="173"/>
                    <a:pt x="54" y="173"/>
                    <a:pt x="54" y="173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50" y="170"/>
                    <a:pt x="50" y="170"/>
                    <a:pt x="50" y="170"/>
                  </a:cubicBezTo>
                  <a:lnTo>
                    <a:pt x="51" y="170"/>
                  </a:lnTo>
                  <a:close/>
                  <a:moveTo>
                    <a:pt x="56" y="180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79"/>
                    <a:pt x="51" y="179"/>
                    <a:pt x="51" y="179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3" y="176"/>
                    <a:pt x="53" y="176"/>
                    <a:pt x="53" y="176"/>
                  </a:cubicBezTo>
                  <a:lnTo>
                    <a:pt x="56" y="180"/>
                  </a:lnTo>
                  <a:close/>
                  <a:moveTo>
                    <a:pt x="50" y="182"/>
                  </a:moveTo>
                  <a:cubicBezTo>
                    <a:pt x="54" y="182"/>
                    <a:pt x="54" y="182"/>
                    <a:pt x="54" y="182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0" y="182"/>
                    <a:pt x="50" y="182"/>
                    <a:pt x="50" y="182"/>
                  </a:cubicBezTo>
                  <a:close/>
                  <a:moveTo>
                    <a:pt x="56" y="190"/>
                  </a:moveTo>
                  <a:cubicBezTo>
                    <a:pt x="53" y="190"/>
                    <a:pt x="53" y="190"/>
                    <a:pt x="53" y="190"/>
                  </a:cubicBezTo>
                  <a:cubicBezTo>
                    <a:pt x="50" y="191"/>
                    <a:pt x="50" y="191"/>
                    <a:pt x="50" y="191"/>
                  </a:cubicBezTo>
                  <a:cubicBezTo>
                    <a:pt x="49" y="191"/>
                    <a:pt x="49" y="191"/>
                    <a:pt x="49" y="191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7"/>
                    <a:pt x="53" y="187"/>
                    <a:pt x="53" y="187"/>
                  </a:cubicBezTo>
                  <a:lnTo>
                    <a:pt x="56" y="190"/>
                  </a:lnTo>
                  <a:close/>
                  <a:moveTo>
                    <a:pt x="52" y="192"/>
                  </a:moveTo>
                  <a:cubicBezTo>
                    <a:pt x="55" y="192"/>
                    <a:pt x="55" y="192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5" y="193"/>
                    <a:pt x="55" y="193"/>
                    <a:pt x="55" y="193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49" y="192"/>
                    <a:pt x="49" y="192"/>
                    <a:pt x="49" y="192"/>
                  </a:cubicBezTo>
                  <a:lnTo>
                    <a:pt x="52" y="192"/>
                  </a:lnTo>
                  <a:close/>
                  <a:moveTo>
                    <a:pt x="56" y="202"/>
                  </a:moveTo>
                  <a:cubicBezTo>
                    <a:pt x="52" y="202"/>
                    <a:pt x="52" y="202"/>
                    <a:pt x="52" y="202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2" y="198"/>
                    <a:pt x="52" y="198"/>
                    <a:pt x="52" y="198"/>
                  </a:cubicBezTo>
                  <a:lnTo>
                    <a:pt x="56" y="202"/>
                  </a:lnTo>
                  <a:close/>
                  <a:moveTo>
                    <a:pt x="49" y="204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4"/>
                    <a:pt x="55" y="204"/>
                    <a:pt x="55" y="204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48" y="204"/>
                    <a:pt x="48" y="204"/>
                    <a:pt x="48" y="204"/>
                  </a:cubicBezTo>
                  <a:lnTo>
                    <a:pt x="49" y="204"/>
                  </a:lnTo>
                  <a:close/>
                  <a:moveTo>
                    <a:pt x="56" y="216"/>
                  </a:moveTo>
                  <a:cubicBezTo>
                    <a:pt x="53" y="216"/>
                    <a:pt x="53" y="216"/>
                    <a:pt x="53" y="216"/>
                  </a:cubicBezTo>
                  <a:cubicBezTo>
                    <a:pt x="47" y="216"/>
                    <a:pt x="47" y="216"/>
                    <a:pt x="47" y="216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2" y="211"/>
                    <a:pt x="52" y="211"/>
                    <a:pt x="52" y="211"/>
                  </a:cubicBezTo>
                  <a:lnTo>
                    <a:pt x="56" y="216"/>
                  </a:ln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47" y="218"/>
                    <a:pt x="47" y="218"/>
                    <a:pt x="47" y="218"/>
                  </a:cubicBezTo>
                  <a:lnTo>
                    <a:pt x="55" y="218"/>
                  </a:lnTo>
                  <a:close/>
                  <a:moveTo>
                    <a:pt x="55" y="231"/>
                  </a:moveTo>
                  <a:cubicBezTo>
                    <a:pt x="52" y="231"/>
                    <a:pt x="52" y="231"/>
                    <a:pt x="52" y="231"/>
                  </a:cubicBezTo>
                  <a:cubicBezTo>
                    <a:pt x="46" y="231"/>
                    <a:pt x="46" y="231"/>
                    <a:pt x="46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9" y="228"/>
                    <a:pt x="49" y="228"/>
                    <a:pt x="49" y="228"/>
                  </a:cubicBezTo>
                  <a:cubicBezTo>
                    <a:pt x="51" y="226"/>
                    <a:pt x="51" y="226"/>
                    <a:pt x="51" y="226"/>
                  </a:cubicBezTo>
                  <a:lnTo>
                    <a:pt x="55" y="231"/>
                  </a:lnTo>
                  <a:close/>
                  <a:moveTo>
                    <a:pt x="48" y="233"/>
                  </a:moveTo>
                  <a:cubicBezTo>
                    <a:pt x="54" y="233"/>
                    <a:pt x="54" y="233"/>
                    <a:pt x="54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1" y="237"/>
                    <a:pt x="51" y="237"/>
                    <a:pt x="51" y="237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46" y="234"/>
                    <a:pt x="46" y="234"/>
                    <a:pt x="46" y="234"/>
                  </a:cubicBezTo>
                  <a:cubicBezTo>
                    <a:pt x="45" y="233"/>
                    <a:pt x="45" y="233"/>
                    <a:pt x="45" y="233"/>
                  </a:cubicBezTo>
                  <a:lnTo>
                    <a:pt x="48" y="233"/>
                  </a:lnTo>
                  <a:close/>
                  <a:moveTo>
                    <a:pt x="55" y="248"/>
                  </a:moveTo>
                  <a:cubicBezTo>
                    <a:pt x="51" y="248"/>
                    <a:pt x="51" y="248"/>
                    <a:pt x="51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7" y="244"/>
                    <a:pt x="47" y="244"/>
                    <a:pt x="47" y="244"/>
                  </a:cubicBezTo>
                  <a:cubicBezTo>
                    <a:pt x="50" y="241"/>
                    <a:pt x="50" y="241"/>
                    <a:pt x="50" y="241"/>
                  </a:cubicBezTo>
                  <a:lnTo>
                    <a:pt x="55" y="248"/>
                  </a:lnTo>
                  <a:close/>
                  <a:moveTo>
                    <a:pt x="46" y="250"/>
                  </a:moveTo>
                  <a:cubicBezTo>
                    <a:pt x="53" y="250"/>
                    <a:pt x="53" y="250"/>
                    <a:pt x="53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0" y="253"/>
                    <a:pt x="50" y="253"/>
                    <a:pt x="50" y="253"/>
                  </a:cubicBezTo>
                  <a:cubicBezTo>
                    <a:pt x="48" y="255"/>
                    <a:pt x="48" y="255"/>
                    <a:pt x="48" y="255"/>
                  </a:cubicBezTo>
                  <a:cubicBezTo>
                    <a:pt x="43" y="250"/>
                    <a:pt x="43" y="250"/>
                    <a:pt x="43" y="250"/>
                  </a:cubicBezTo>
                  <a:lnTo>
                    <a:pt x="46" y="250"/>
                  </a:lnTo>
                  <a:close/>
                  <a:moveTo>
                    <a:pt x="48" y="257"/>
                  </a:moveTo>
                  <a:cubicBezTo>
                    <a:pt x="48" y="257"/>
                    <a:pt x="48" y="257"/>
                    <a:pt x="48" y="257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2" y="261"/>
                    <a:pt x="52" y="261"/>
                    <a:pt x="52" y="261"/>
                  </a:cubicBezTo>
                  <a:cubicBezTo>
                    <a:pt x="50" y="261"/>
                    <a:pt x="50" y="261"/>
                    <a:pt x="50" y="261"/>
                  </a:cubicBezTo>
                  <a:cubicBezTo>
                    <a:pt x="49" y="261"/>
                    <a:pt x="49" y="261"/>
                    <a:pt x="49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4" y="261"/>
                    <a:pt x="44" y="261"/>
                    <a:pt x="44" y="261"/>
                  </a:cubicBezTo>
                  <a:cubicBezTo>
                    <a:pt x="45" y="260"/>
                    <a:pt x="45" y="260"/>
                    <a:pt x="45" y="260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7" y="258"/>
                    <a:pt x="47" y="258"/>
                    <a:pt x="47" y="258"/>
                  </a:cubicBezTo>
                  <a:lnTo>
                    <a:pt x="48" y="257"/>
                  </a:lnTo>
                  <a:close/>
                  <a:moveTo>
                    <a:pt x="50" y="256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55" y="251"/>
                    <a:pt x="55" y="251"/>
                    <a:pt x="55" y="251"/>
                  </a:cubicBezTo>
                  <a:cubicBezTo>
                    <a:pt x="56" y="251"/>
                    <a:pt x="56" y="251"/>
                    <a:pt x="56" y="251"/>
                  </a:cubicBezTo>
                  <a:cubicBezTo>
                    <a:pt x="56" y="252"/>
                    <a:pt x="56" y="252"/>
                    <a:pt x="56" y="252"/>
                  </a:cubicBezTo>
                  <a:cubicBezTo>
                    <a:pt x="55" y="254"/>
                    <a:pt x="55" y="256"/>
                    <a:pt x="55" y="258"/>
                  </a:cubicBezTo>
                  <a:cubicBezTo>
                    <a:pt x="55" y="261"/>
                    <a:pt x="55" y="261"/>
                    <a:pt x="55" y="261"/>
                  </a:cubicBezTo>
                  <a:cubicBezTo>
                    <a:pt x="54" y="261"/>
                    <a:pt x="54" y="261"/>
                    <a:pt x="54" y="261"/>
                  </a:cubicBezTo>
                  <a:lnTo>
                    <a:pt x="50" y="256"/>
                  </a:lnTo>
                  <a:close/>
                  <a:moveTo>
                    <a:pt x="93" y="341"/>
                  </a:moveTo>
                  <a:cubicBezTo>
                    <a:pt x="92" y="341"/>
                    <a:pt x="92" y="341"/>
                    <a:pt x="92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0" y="341"/>
                    <a:pt x="90" y="341"/>
                    <a:pt x="90" y="341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7" y="341"/>
                    <a:pt x="87" y="341"/>
                    <a:pt x="87" y="341"/>
                  </a:cubicBezTo>
                  <a:cubicBezTo>
                    <a:pt x="86" y="341"/>
                    <a:pt x="86" y="341"/>
                    <a:pt x="86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4" y="339"/>
                    <a:pt x="84" y="339"/>
                    <a:pt x="84" y="339"/>
                  </a:cubicBezTo>
                  <a:cubicBezTo>
                    <a:pt x="84" y="338"/>
                    <a:pt x="84" y="338"/>
                    <a:pt x="84" y="338"/>
                  </a:cubicBezTo>
                  <a:cubicBezTo>
                    <a:pt x="83" y="337"/>
                    <a:pt x="83" y="337"/>
                    <a:pt x="83" y="337"/>
                  </a:cubicBezTo>
                  <a:cubicBezTo>
                    <a:pt x="83" y="336"/>
                    <a:pt x="83" y="336"/>
                    <a:pt x="83" y="336"/>
                  </a:cubicBezTo>
                  <a:cubicBezTo>
                    <a:pt x="86" y="338"/>
                    <a:pt x="86" y="338"/>
                    <a:pt x="86" y="338"/>
                  </a:cubicBezTo>
                  <a:cubicBezTo>
                    <a:pt x="88" y="338"/>
                    <a:pt x="88" y="338"/>
                    <a:pt x="88" y="338"/>
                  </a:cubicBezTo>
                  <a:cubicBezTo>
                    <a:pt x="91" y="340"/>
                    <a:pt x="91" y="340"/>
                    <a:pt x="91" y="340"/>
                  </a:cubicBezTo>
                  <a:cubicBezTo>
                    <a:pt x="92" y="340"/>
                    <a:pt x="92" y="340"/>
                    <a:pt x="92" y="340"/>
                  </a:cubicBezTo>
                  <a:cubicBezTo>
                    <a:pt x="94" y="341"/>
                    <a:pt x="94" y="341"/>
                    <a:pt x="94" y="341"/>
                  </a:cubicBezTo>
                  <a:lnTo>
                    <a:pt x="93" y="341"/>
                  </a:lnTo>
                  <a:close/>
                  <a:moveTo>
                    <a:pt x="93" y="371"/>
                  </a:moveTo>
                  <a:cubicBezTo>
                    <a:pt x="90" y="368"/>
                    <a:pt x="90" y="368"/>
                    <a:pt x="90" y="368"/>
                  </a:cubicBezTo>
                  <a:cubicBezTo>
                    <a:pt x="91" y="367"/>
                    <a:pt x="91" y="367"/>
                    <a:pt x="91" y="367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2" y="367"/>
                    <a:pt x="92" y="367"/>
                    <a:pt x="92" y="367"/>
                  </a:cubicBezTo>
                  <a:cubicBezTo>
                    <a:pt x="92" y="369"/>
                    <a:pt x="92" y="369"/>
                    <a:pt x="92" y="369"/>
                  </a:cubicBezTo>
                  <a:lnTo>
                    <a:pt x="93" y="371"/>
                  </a:lnTo>
                  <a:close/>
                  <a:moveTo>
                    <a:pt x="90" y="361"/>
                  </a:moveTo>
                  <a:cubicBezTo>
                    <a:pt x="89" y="358"/>
                    <a:pt x="89" y="358"/>
                    <a:pt x="89" y="358"/>
                  </a:cubicBezTo>
                  <a:cubicBezTo>
                    <a:pt x="89" y="358"/>
                    <a:pt x="89" y="358"/>
                    <a:pt x="89" y="358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7"/>
                    <a:pt x="90" y="357"/>
                    <a:pt x="90" y="357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9"/>
                    <a:pt x="90" y="359"/>
                    <a:pt x="90" y="359"/>
                  </a:cubicBezTo>
                  <a:lnTo>
                    <a:pt x="90" y="361"/>
                  </a:lnTo>
                  <a:close/>
                  <a:moveTo>
                    <a:pt x="85" y="360"/>
                  </a:moveTo>
                  <a:cubicBezTo>
                    <a:pt x="85" y="358"/>
                    <a:pt x="85" y="358"/>
                    <a:pt x="85" y="358"/>
                  </a:cubicBezTo>
                  <a:cubicBezTo>
                    <a:pt x="85" y="356"/>
                    <a:pt x="85" y="356"/>
                    <a:pt x="85" y="356"/>
                  </a:cubicBezTo>
                  <a:cubicBezTo>
                    <a:pt x="86" y="358"/>
                    <a:pt x="86" y="358"/>
                    <a:pt x="86" y="358"/>
                  </a:cubicBezTo>
                  <a:cubicBezTo>
                    <a:pt x="86" y="359"/>
                    <a:pt x="86" y="359"/>
                    <a:pt x="86" y="359"/>
                  </a:cubicBezTo>
                  <a:cubicBezTo>
                    <a:pt x="85" y="360"/>
                    <a:pt x="85" y="360"/>
                    <a:pt x="85" y="360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0"/>
                    <a:pt x="85" y="360"/>
                    <a:pt x="85" y="360"/>
                  </a:cubicBezTo>
                  <a:close/>
                  <a:moveTo>
                    <a:pt x="81" y="354"/>
                  </a:moveTo>
                  <a:cubicBezTo>
                    <a:pt x="82" y="354"/>
                    <a:pt x="82" y="354"/>
                    <a:pt x="82" y="354"/>
                  </a:cubicBezTo>
                  <a:cubicBezTo>
                    <a:pt x="81" y="355"/>
                    <a:pt x="81" y="355"/>
                    <a:pt x="81" y="355"/>
                  </a:cubicBezTo>
                  <a:cubicBezTo>
                    <a:pt x="81" y="356"/>
                    <a:pt x="81" y="356"/>
                    <a:pt x="81" y="356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80" y="357"/>
                    <a:pt x="80" y="357"/>
                    <a:pt x="80" y="357"/>
                  </a:cubicBezTo>
                  <a:cubicBezTo>
                    <a:pt x="78" y="354"/>
                    <a:pt x="78" y="354"/>
                    <a:pt x="78" y="354"/>
                  </a:cubicBezTo>
                  <a:cubicBezTo>
                    <a:pt x="78" y="354"/>
                    <a:pt x="78" y="354"/>
                    <a:pt x="78" y="354"/>
                  </a:cubicBezTo>
                  <a:lnTo>
                    <a:pt x="81" y="354"/>
                  </a:lnTo>
                  <a:close/>
                  <a:moveTo>
                    <a:pt x="78" y="352"/>
                  </a:moveTo>
                  <a:cubicBezTo>
                    <a:pt x="78" y="352"/>
                    <a:pt x="78" y="352"/>
                    <a:pt x="78" y="352"/>
                  </a:cubicBezTo>
                  <a:cubicBezTo>
                    <a:pt x="79" y="350"/>
                    <a:pt x="79" y="350"/>
                    <a:pt x="79" y="350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50"/>
                    <a:pt x="80" y="350"/>
                    <a:pt x="80" y="350"/>
                  </a:cubicBezTo>
                  <a:cubicBezTo>
                    <a:pt x="82" y="352"/>
                    <a:pt x="82" y="352"/>
                    <a:pt x="82" y="352"/>
                  </a:cubicBezTo>
                  <a:cubicBezTo>
                    <a:pt x="81" y="352"/>
                    <a:pt x="81" y="352"/>
                    <a:pt x="81" y="352"/>
                  </a:cubicBezTo>
                  <a:cubicBezTo>
                    <a:pt x="79" y="352"/>
                    <a:pt x="79" y="352"/>
                    <a:pt x="79" y="352"/>
                  </a:cubicBezTo>
                  <a:lnTo>
                    <a:pt x="78" y="352"/>
                  </a:lnTo>
                  <a:close/>
                  <a:moveTo>
                    <a:pt x="80" y="365"/>
                  </a:moveTo>
                  <a:cubicBezTo>
                    <a:pt x="81" y="365"/>
                    <a:pt x="81" y="365"/>
                    <a:pt x="81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1" y="366"/>
                    <a:pt x="81" y="366"/>
                    <a:pt x="81" y="366"/>
                  </a:cubicBezTo>
                  <a:cubicBezTo>
                    <a:pt x="81" y="367"/>
                    <a:pt x="81" y="367"/>
                    <a:pt x="81" y="367"/>
                  </a:cubicBezTo>
                  <a:cubicBezTo>
                    <a:pt x="79" y="365"/>
                    <a:pt x="79" y="365"/>
                    <a:pt x="79" y="365"/>
                  </a:cubicBezTo>
                  <a:lnTo>
                    <a:pt x="80" y="365"/>
                  </a:lnTo>
                  <a:close/>
                  <a:moveTo>
                    <a:pt x="81" y="358"/>
                  </a:moveTo>
                  <a:cubicBezTo>
                    <a:pt x="81" y="358"/>
                    <a:pt x="81" y="358"/>
                    <a:pt x="81" y="358"/>
                  </a:cubicBezTo>
                  <a:cubicBezTo>
                    <a:pt x="82" y="358"/>
                    <a:pt x="82" y="358"/>
                    <a:pt x="82" y="358"/>
                  </a:cubicBezTo>
                  <a:cubicBezTo>
                    <a:pt x="82" y="357"/>
                    <a:pt x="82" y="357"/>
                    <a:pt x="82" y="357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8"/>
                    <a:pt x="83" y="358"/>
                    <a:pt x="83" y="358"/>
                  </a:cubicBezTo>
                  <a:cubicBezTo>
                    <a:pt x="83" y="359"/>
                    <a:pt x="83" y="359"/>
                    <a:pt x="83" y="359"/>
                  </a:cubicBezTo>
                  <a:cubicBezTo>
                    <a:pt x="83" y="360"/>
                    <a:pt x="83" y="360"/>
                    <a:pt x="83" y="360"/>
                  </a:cubicBezTo>
                  <a:cubicBezTo>
                    <a:pt x="83" y="361"/>
                    <a:pt x="83" y="361"/>
                    <a:pt x="83" y="361"/>
                  </a:cubicBezTo>
                  <a:lnTo>
                    <a:pt x="81" y="358"/>
                  </a:lnTo>
                  <a:close/>
                  <a:moveTo>
                    <a:pt x="82" y="333"/>
                  </a:moveTo>
                  <a:cubicBezTo>
                    <a:pt x="82" y="332"/>
                    <a:pt x="82" y="332"/>
                    <a:pt x="82" y="332"/>
                  </a:cubicBezTo>
                  <a:cubicBezTo>
                    <a:pt x="82" y="331"/>
                    <a:pt x="82" y="331"/>
                    <a:pt x="82" y="331"/>
                  </a:cubicBezTo>
                  <a:cubicBezTo>
                    <a:pt x="82" y="330"/>
                    <a:pt x="81" y="329"/>
                    <a:pt x="81" y="328"/>
                  </a:cubicBezTo>
                  <a:cubicBezTo>
                    <a:pt x="81" y="327"/>
                    <a:pt x="81" y="327"/>
                    <a:pt x="81" y="326"/>
                  </a:cubicBezTo>
                  <a:cubicBezTo>
                    <a:pt x="81" y="325"/>
                    <a:pt x="80" y="324"/>
                    <a:pt x="80" y="323"/>
                  </a:cubicBezTo>
                  <a:cubicBezTo>
                    <a:pt x="80" y="323"/>
                    <a:pt x="80" y="322"/>
                    <a:pt x="80" y="321"/>
                  </a:cubicBezTo>
                  <a:cubicBezTo>
                    <a:pt x="79" y="320"/>
                    <a:pt x="79" y="320"/>
                    <a:pt x="79" y="320"/>
                  </a:cubicBezTo>
                  <a:cubicBezTo>
                    <a:pt x="82" y="321"/>
                    <a:pt x="82" y="321"/>
                    <a:pt x="82" y="321"/>
                  </a:cubicBezTo>
                  <a:cubicBezTo>
                    <a:pt x="85" y="322"/>
                    <a:pt x="85" y="322"/>
                    <a:pt x="85" y="322"/>
                  </a:cubicBezTo>
                  <a:cubicBezTo>
                    <a:pt x="90" y="325"/>
                    <a:pt x="90" y="325"/>
                    <a:pt x="90" y="325"/>
                  </a:cubicBezTo>
                  <a:cubicBezTo>
                    <a:pt x="92" y="326"/>
                    <a:pt x="92" y="326"/>
                    <a:pt x="92" y="326"/>
                  </a:cubicBezTo>
                  <a:cubicBezTo>
                    <a:pt x="91" y="326"/>
                    <a:pt x="91" y="326"/>
                    <a:pt x="91" y="326"/>
                  </a:cubicBezTo>
                  <a:cubicBezTo>
                    <a:pt x="90" y="327"/>
                    <a:pt x="90" y="327"/>
                    <a:pt x="90" y="327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88" y="329"/>
                    <a:pt x="88" y="329"/>
                    <a:pt x="88" y="329"/>
                  </a:cubicBezTo>
                  <a:cubicBezTo>
                    <a:pt x="87" y="330"/>
                    <a:pt x="87" y="330"/>
                    <a:pt x="87" y="330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3" y="332"/>
                    <a:pt x="83" y="332"/>
                    <a:pt x="83" y="332"/>
                  </a:cubicBezTo>
                  <a:cubicBezTo>
                    <a:pt x="83" y="333"/>
                    <a:pt x="83" y="333"/>
                    <a:pt x="83" y="333"/>
                  </a:cubicBezTo>
                  <a:lnTo>
                    <a:pt x="82" y="333"/>
                  </a:lnTo>
                  <a:close/>
                  <a:moveTo>
                    <a:pt x="94" y="325"/>
                  </a:moveTo>
                  <a:cubicBezTo>
                    <a:pt x="92" y="324"/>
                    <a:pt x="92" y="324"/>
                    <a:pt x="92" y="324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7" y="322"/>
                    <a:pt x="87" y="322"/>
                    <a:pt x="87" y="322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2" y="319"/>
                    <a:pt x="82" y="319"/>
                    <a:pt x="82" y="319"/>
                  </a:cubicBezTo>
                  <a:cubicBezTo>
                    <a:pt x="83" y="319"/>
                    <a:pt x="83" y="319"/>
                    <a:pt x="83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7" y="319"/>
                    <a:pt x="87" y="319"/>
                    <a:pt x="87" y="319"/>
                  </a:cubicBezTo>
                  <a:cubicBezTo>
                    <a:pt x="90" y="319"/>
                    <a:pt x="90" y="319"/>
                    <a:pt x="90" y="319"/>
                  </a:cubicBezTo>
                  <a:cubicBezTo>
                    <a:pt x="92" y="319"/>
                    <a:pt x="92" y="319"/>
                    <a:pt x="92" y="319"/>
                  </a:cubicBezTo>
                  <a:cubicBezTo>
                    <a:pt x="96" y="319"/>
                    <a:pt x="96" y="319"/>
                    <a:pt x="96" y="319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9" y="319"/>
                    <a:pt x="99" y="319"/>
                    <a:pt x="99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0" y="320"/>
                    <a:pt x="100" y="320"/>
                    <a:pt x="100" y="320"/>
                  </a:cubicBezTo>
                  <a:cubicBezTo>
                    <a:pt x="99" y="321"/>
                    <a:pt x="99" y="321"/>
                    <a:pt x="99" y="321"/>
                  </a:cubicBezTo>
                  <a:cubicBezTo>
                    <a:pt x="98" y="321"/>
                    <a:pt x="98" y="321"/>
                    <a:pt x="98" y="321"/>
                  </a:cubicBezTo>
                  <a:cubicBezTo>
                    <a:pt x="96" y="323"/>
                    <a:pt x="96" y="323"/>
                    <a:pt x="96" y="323"/>
                  </a:cubicBezTo>
                  <a:cubicBezTo>
                    <a:pt x="95" y="324"/>
                    <a:pt x="95" y="324"/>
                    <a:pt x="95" y="324"/>
                  </a:cubicBezTo>
                  <a:lnTo>
                    <a:pt x="94" y="325"/>
                  </a:lnTo>
                  <a:close/>
                  <a:moveTo>
                    <a:pt x="99" y="317"/>
                  </a:moveTo>
                  <a:cubicBezTo>
                    <a:pt x="97" y="317"/>
                    <a:pt x="97" y="317"/>
                    <a:pt x="97" y="317"/>
                  </a:cubicBezTo>
                  <a:cubicBezTo>
                    <a:pt x="95" y="317"/>
                    <a:pt x="95" y="317"/>
                    <a:pt x="95" y="317"/>
                  </a:cubicBezTo>
                  <a:cubicBezTo>
                    <a:pt x="94" y="317"/>
                    <a:pt x="94" y="317"/>
                    <a:pt x="94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88" y="317"/>
                    <a:pt x="88" y="317"/>
                    <a:pt x="88" y="317"/>
                  </a:cubicBezTo>
                  <a:cubicBezTo>
                    <a:pt x="85" y="317"/>
                    <a:pt x="85" y="317"/>
                    <a:pt x="85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2" y="317"/>
                    <a:pt x="82" y="317"/>
                    <a:pt x="82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3" y="315"/>
                    <a:pt x="83" y="315"/>
                    <a:pt x="83" y="315"/>
                  </a:cubicBezTo>
                  <a:cubicBezTo>
                    <a:pt x="84" y="314"/>
                    <a:pt x="84" y="314"/>
                    <a:pt x="84" y="314"/>
                  </a:cubicBezTo>
                  <a:cubicBezTo>
                    <a:pt x="85" y="313"/>
                    <a:pt x="85" y="313"/>
                    <a:pt x="85" y="313"/>
                  </a:cubicBezTo>
                  <a:cubicBezTo>
                    <a:pt x="87" y="311"/>
                    <a:pt x="87" y="311"/>
                    <a:pt x="87" y="311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89" y="310"/>
                    <a:pt x="89" y="310"/>
                    <a:pt x="89" y="310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96" y="315"/>
                    <a:pt x="96" y="315"/>
                    <a:pt x="96" y="315"/>
                  </a:cubicBezTo>
                  <a:cubicBezTo>
                    <a:pt x="100" y="317"/>
                    <a:pt x="100" y="317"/>
                    <a:pt x="100" y="317"/>
                  </a:cubicBezTo>
                  <a:lnTo>
                    <a:pt x="99" y="317"/>
                  </a:lnTo>
                  <a:close/>
                  <a:moveTo>
                    <a:pt x="89" y="308"/>
                  </a:moveTo>
                  <a:cubicBezTo>
                    <a:pt x="88" y="308"/>
                    <a:pt x="88" y="308"/>
                    <a:pt x="88" y="308"/>
                  </a:cubicBezTo>
                  <a:cubicBezTo>
                    <a:pt x="84" y="305"/>
                    <a:pt x="84" y="305"/>
                    <a:pt x="84" y="305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1" y="302"/>
                    <a:pt x="81" y="302"/>
                    <a:pt x="81" y="302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5" y="302"/>
                    <a:pt x="85" y="302"/>
                    <a:pt x="85" y="302"/>
                  </a:cubicBezTo>
                  <a:cubicBezTo>
                    <a:pt x="88" y="302"/>
                    <a:pt x="88" y="302"/>
                    <a:pt x="88" y="302"/>
                  </a:cubicBezTo>
                  <a:cubicBezTo>
                    <a:pt x="91" y="302"/>
                    <a:pt x="91" y="302"/>
                    <a:pt x="91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3" y="304"/>
                    <a:pt x="93" y="304"/>
                    <a:pt x="93" y="304"/>
                  </a:cubicBezTo>
                  <a:cubicBezTo>
                    <a:pt x="91" y="305"/>
                    <a:pt x="91" y="305"/>
                    <a:pt x="91" y="305"/>
                  </a:cubicBezTo>
                  <a:cubicBezTo>
                    <a:pt x="90" y="307"/>
                    <a:pt x="90" y="307"/>
                    <a:pt x="90" y="307"/>
                  </a:cubicBezTo>
                  <a:lnTo>
                    <a:pt x="89" y="308"/>
                  </a:lnTo>
                  <a:close/>
                  <a:moveTo>
                    <a:pt x="76" y="296"/>
                  </a:moveTo>
                  <a:cubicBezTo>
                    <a:pt x="75" y="295"/>
                    <a:pt x="75" y="295"/>
                    <a:pt x="75" y="295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2"/>
                    <a:pt x="75" y="292"/>
                  </a:cubicBezTo>
                  <a:cubicBezTo>
                    <a:pt x="75" y="292"/>
                    <a:pt x="75" y="292"/>
                    <a:pt x="75" y="292"/>
                  </a:cubicBezTo>
                  <a:cubicBezTo>
                    <a:pt x="75" y="291"/>
                    <a:pt x="75" y="290"/>
                    <a:pt x="75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78" y="290"/>
                    <a:pt x="78" y="290"/>
                    <a:pt x="78" y="290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2" y="294"/>
                    <a:pt x="82" y="294"/>
                    <a:pt x="82" y="294"/>
                  </a:cubicBezTo>
                  <a:cubicBezTo>
                    <a:pt x="81" y="295"/>
                    <a:pt x="81" y="295"/>
                    <a:pt x="81" y="295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8" y="298"/>
                    <a:pt x="78" y="298"/>
                    <a:pt x="78" y="298"/>
                  </a:cubicBezTo>
                  <a:cubicBezTo>
                    <a:pt x="77" y="299"/>
                    <a:pt x="77" y="299"/>
                    <a:pt x="77" y="299"/>
                  </a:cubicBezTo>
                  <a:cubicBezTo>
                    <a:pt x="76" y="299"/>
                    <a:pt x="76" y="299"/>
                    <a:pt x="76" y="299"/>
                  </a:cubicBezTo>
                  <a:cubicBezTo>
                    <a:pt x="76" y="299"/>
                    <a:pt x="76" y="298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6"/>
                    <a:pt x="76" y="296"/>
                    <a:pt x="76" y="296"/>
                  </a:cubicBezTo>
                  <a:close/>
                  <a:moveTo>
                    <a:pt x="74" y="358"/>
                  </a:moveTo>
                  <a:cubicBezTo>
                    <a:pt x="74" y="357"/>
                    <a:pt x="74" y="357"/>
                    <a:pt x="74" y="357"/>
                  </a:cubicBezTo>
                  <a:cubicBezTo>
                    <a:pt x="75" y="356"/>
                    <a:pt x="75" y="356"/>
                    <a:pt x="75" y="356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75" y="359"/>
                    <a:pt x="75" y="359"/>
                    <a:pt x="75" y="359"/>
                  </a:cubicBezTo>
                  <a:cubicBezTo>
                    <a:pt x="75" y="360"/>
                    <a:pt x="75" y="360"/>
                    <a:pt x="75" y="360"/>
                  </a:cubicBezTo>
                  <a:cubicBezTo>
                    <a:pt x="75" y="361"/>
                    <a:pt x="75" y="361"/>
                    <a:pt x="75" y="361"/>
                  </a:cubicBezTo>
                  <a:cubicBezTo>
                    <a:pt x="74" y="359"/>
                    <a:pt x="74" y="359"/>
                    <a:pt x="74" y="359"/>
                  </a:cubicBezTo>
                  <a:cubicBezTo>
                    <a:pt x="74" y="359"/>
                    <a:pt x="74" y="359"/>
                    <a:pt x="74" y="359"/>
                  </a:cubicBezTo>
                  <a:lnTo>
                    <a:pt x="74" y="358"/>
                  </a:lnTo>
                  <a:close/>
                  <a:moveTo>
                    <a:pt x="73" y="348"/>
                  </a:moveTo>
                  <a:cubicBezTo>
                    <a:pt x="74" y="347"/>
                    <a:pt x="74" y="347"/>
                    <a:pt x="74" y="347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7"/>
                    <a:pt x="75" y="347"/>
                    <a:pt x="75" y="347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5" y="350"/>
                    <a:pt x="75" y="350"/>
                    <a:pt x="75" y="350"/>
                  </a:cubicBezTo>
                  <a:lnTo>
                    <a:pt x="73" y="348"/>
                  </a:lnTo>
                  <a:close/>
                  <a:moveTo>
                    <a:pt x="85" y="292"/>
                  </a:moveTo>
                  <a:cubicBezTo>
                    <a:pt x="81" y="290"/>
                    <a:pt x="81" y="290"/>
                    <a:pt x="81" y="290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80" y="287"/>
                    <a:pt x="80" y="287"/>
                    <a:pt x="80" y="287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88" y="289"/>
                    <a:pt x="88" y="289"/>
                    <a:pt x="88" y="289"/>
                  </a:cubicBezTo>
                  <a:cubicBezTo>
                    <a:pt x="85" y="292"/>
                    <a:pt x="85" y="292"/>
                    <a:pt x="85" y="292"/>
                  </a:cubicBezTo>
                  <a:close/>
                  <a:moveTo>
                    <a:pt x="84" y="285"/>
                  </a:moveTo>
                  <a:cubicBezTo>
                    <a:pt x="78" y="285"/>
                    <a:pt x="78" y="285"/>
                    <a:pt x="78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4"/>
                    <a:pt x="74" y="284"/>
                    <a:pt x="74" y="284"/>
                  </a:cubicBezTo>
                  <a:cubicBezTo>
                    <a:pt x="74" y="283"/>
                    <a:pt x="74" y="283"/>
                    <a:pt x="74" y="283"/>
                  </a:cubicBezTo>
                  <a:cubicBezTo>
                    <a:pt x="74" y="282"/>
                    <a:pt x="74" y="282"/>
                    <a:pt x="74" y="282"/>
                  </a:cubicBezTo>
                  <a:cubicBezTo>
                    <a:pt x="75" y="282"/>
                    <a:pt x="75" y="282"/>
                    <a:pt x="75" y="282"/>
                  </a:cubicBezTo>
                  <a:cubicBezTo>
                    <a:pt x="81" y="282"/>
                    <a:pt x="81" y="282"/>
                    <a:pt x="81" y="282"/>
                  </a:cubicBezTo>
                  <a:cubicBezTo>
                    <a:pt x="88" y="282"/>
                    <a:pt x="88" y="282"/>
                    <a:pt x="88" y="282"/>
                  </a:cubicBezTo>
                  <a:cubicBezTo>
                    <a:pt x="91" y="282"/>
                    <a:pt x="91" y="282"/>
                    <a:pt x="91" y="282"/>
                  </a:cubicBezTo>
                  <a:cubicBezTo>
                    <a:pt x="91" y="283"/>
                    <a:pt x="92" y="284"/>
                    <a:pt x="92" y="285"/>
                  </a:cubicBezTo>
                  <a:cubicBezTo>
                    <a:pt x="91" y="285"/>
                    <a:pt x="91" y="285"/>
                    <a:pt x="91" y="285"/>
                  </a:cubicBezTo>
                  <a:lnTo>
                    <a:pt x="84" y="285"/>
                  </a:lnTo>
                  <a:close/>
                  <a:moveTo>
                    <a:pt x="75" y="280"/>
                  </a:moveTo>
                  <a:cubicBezTo>
                    <a:pt x="76" y="278"/>
                    <a:pt x="76" y="278"/>
                    <a:pt x="76" y="278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81" y="280"/>
                    <a:pt x="81" y="280"/>
                    <a:pt x="81" y="280"/>
                  </a:cubicBezTo>
                  <a:cubicBezTo>
                    <a:pt x="79" y="280"/>
                    <a:pt x="79" y="280"/>
                    <a:pt x="79" y="280"/>
                  </a:cubicBezTo>
                  <a:lnTo>
                    <a:pt x="75" y="280"/>
                  </a:lnTo>
                  <a:close/>
                  <a:moveTo>
                    <a:pt x="86" y="280"/>
                  </a:moveTo>
                  <a:cubicBezTo>
                    <a:pt x="85" y="280"/>
                    <a:pt x="85" y="280"/>
                    <a:pt x="85" y="280"/>
                  </a:cubicBezTo>
                  <a:cubicBezTo>
                    <a:pt x="85" y="279"/>
                    <a:pt x="85" y="279"/>
                    <a:pt x="85" y="279"/>
                  </a:cubicBezTo>
                  <a:cubicBezTo>
                    <a:pt x="86" y="276"/>
                    <a:pt x="86" y="276"/>
                    <a:pt x="86" y="276"/>
                  </a:cubicBezTo>
                  <a:cubicBezTo>
                    <a:pt x="90" y="280"/>
                    <a:pt x="90" y="280"/>
                    <a:pt x="90" y="280"/>
                  </a:cubicBezTo>
                  <a:lnTo>
                    <a:pt x="86" y="280"/>
                  </a:lnTo>
                  <a:close/>
                  <a:moveTo>
                    <a:pt x="86" y="273"/>
                  </a:moveTo>
                  <a:cubicBezTo>
                    <a:pt x="83" y="270"/>
                    <a:pt x="83" y="270"/>
                    <a:pt x="83" y="270"/>
                  </a:cubicBezTo>
                  <a:cubicBezTo>
                    <a:pt x="84" y="270"/>
                    <a:pt x="84" y="270"/>
                    <a:pt x="84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8" y="270"/>
                    <a:pt x="88" y="270"/>
                    <a:pt x="88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7" y="272"/>
                    <a:pt x="87" y="272"/>
                    <a:pt x="87" y="272"/>
                  </a:cubicBezTo>
                  <a:lnTo>
                    <a:pt x="86" y="273"/>
                  </a:lnTo>
                  <a:close/>
                  <a:moveTo>
                    <a:pt x="85" y="275"/>
                  </a:moveTo>
                  <a:cubicBezTo>
                    <a:pt x="84" y="278"/>
                    <a:pt x="84" y="278"/>
                    <a:pt x="84" y="278"/>
                  </a:cubicBezTo>
                  <a:cubicBezTo>
                    <a:pt x="83" y="280"/>
                    <a:pt x="83" y="280"/>
                    <a:pt x="83" y="280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79" y="274"/>
                    <a:pt x="79" y="274"/>
                    <a:pt x="79" y="274"/>
                  </a:cubicBezTo>
                  <a:cubicBezTo>
                    <a:pt x="81" y="270"/>
                    <a:pt x="81" y="270"/>
                    <a:pt x="81" y="270"/>
                  </a:cubicBezTo>
                  <a:lnTo>
                    <a:pt x="85" y="275"/>
                  </a:lnTo>
                  <a:close/>
                  <a:moveTo>
                    <a:pt x="78" y="272"/>
                  </a:moveTo>
                  <a:cubicBezTo>
                    <a:pt x="77" y="273"/>
                    <a:pt x="77" y="273"/>
                    <a:pt x="77" y="273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9" y="270"/>
                    <a:pt x="79" y="270"/>
                    <a:pt x="79" y="270"/>
                  </a:cubicBezTo>
                  <a:lnTo>
                    <a:pt x="78" y="272"/>
                  </a:lnTo>
                  <a:close/>
                  <a:moveTo>
                    <a:pt x="76" y="275"/>
                  </a:moveTo>
                  <a:cubicBezTo>
                    <a:pt x="75" y="277"/>
                    <a:pt x="75" y="277"/>
                    <a:pt x="75" y="277"/>
                  </a:cubicBezTo>
                  <a:cubicBezTo>
                    <a:pt x="73" y="279"/>
                    <a:pt x="73" y="279"/>
                    <a:pt x="73" y="279"/>
                  </a:cubicBezTo>
                  <a:cubicBezTo>
                    <a:pt x="73" y="277"/>
                    <a:pt x="73" y="276"/>
                    <a:pt x="73" y="275"/>
                  </a:cubicBezTo>
                  <a:cubicBezTo>
                    <a:pt x="73" y="274"/>
                    <a:pt x="73" y="273"/>
                    <a:pt x="73" y="272"/>
                  </a:cubicBezTo>
                  <a:lnTo>
                    <a:pt x="76" y="275"/>
                  </a:lnTo>
                  <a:close/>
                  <a:moveTo>
                    <a:pt x="63" y="352"/>
                  </a:moveTo>
                  <a:cubicBezTo>
                    <a:pt x="63" y="352"/>
                    <a:pt x="63" y="352"/>
                    <a:pt x="63" y="352"/>
                  </a:cubicBezTo>
                  <a:cubicBezTo>
                    <a:pt x="64" y="350"/>
                    <a:pt x="64" y="350"/>
                    <a:pt x="64" y="350"/>
                  </a:cubicBezTo>
                  <a:cubicBezTo>
                    <a:pt x="65" y="350"/>
                    <a:pt x="65" y="350"/>
                    <a:pt x="65" y="350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3" y="352"/>
                    <a:pt x="63" y="352"/>
                    <a:pt x="63" y="352"/>
                  </a:cubicBezTo>
                  <a:close/>
                  <a:moveTo>
                    <a:pt x="62" y="350"/>
                  </a:moveTo>
                  <a:cubicBezTo>
                    <a:pt x="62" y="348"/>
                    <a:pt x="62" y="348"/>
                    <a:pt x="62" y="348"/>
                  </a:cubicBezTo>
                  <a:cubicBezTo>
                    <a:pt x="62" y="347"/>
                    <a:pt x="62" y="347"/>
                    <a:pt x="62" y="347"/>
                  </a:cubicBezTo>
                  <a:cubicBezTo>
                    <a:pt x="62" y="346"/>
                    <a:pt x="62" y="346"/>
                    <a:pt x="62" y="346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3" y="349"/>
                    <a:pt x="63" y="349"/>
                    <a:pt x="63" y="349"/>
                  </a:cubicBezTo>
                  <a:lnTo>
                    <a:pt x="62" y="350"/>
                  </a:lnTo>
                  <a:close/>
                  <a:moveTo>
                    <a:pt x="65" y="365"/>
                  </a:moveTo>
                  <a:cubicBezTo>
                    <a:pt x="66" y="365"/>
                    <a:pt x="66" y="365"/>
                    <a:pt x="66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6" y="366"/>
                    <a:pt x="66" y="366"/>
                    <a:pt x="66" y="366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3" y="365"/>
                    <a:pt x="63" y="365"/>
                    <a:pt x="63" y="365"/>
                  </a:cubicBezTo>
                  <a:lnTo>
                    <a:pt x="65" y="365"/>
                  </a:lnTo>
                  <a:close/>
                  <a:moveTo>
                    <a:pt x="66" y="348"/>
                  </a:moveTo>
                  <a:cubicBezTo>
                    <a:pt x="66" y="348"/>
                    <a:pt x="66" y="348"/>
                    <a:pt x="66" y="348"/>
                  </a:cubicBezTo>
                  <a:cubicBezTo>
                    <a:pt x="67" y="346"/>
                    <a:pt x="67" y="346"/>
                    <a:pt x="67" y="346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7"/>
                    <a:pt x="68" y="347"/>
                    <a:pt x="68" y="347"/>
                  </a:cubicBezTo>
                  <a:cubicBezTo>
                    <a:pt x="68" y="349"/>
                    <a:pt x="68" y="349"/>
                    <a:pt x="68" y="349"/>
                  </a:cubicBezTo>
                  <a:cubicBezTo>
                    <a:pt x="68" y="350"/>
                    <a:pt x="68" y="350"/>
                    <a:pt x="68" y="350"/>
                  </a:cubicBezTo>
                  <a:lnTo>
                    <a:pt x="66" y="348"/>
                  </a:lnTo>
                  <a:close/>
                  <a:moveTo>
                    <a:pt x="62" y="370"/>
                  </a:moveTo>
                  <a:cubicBezTo>
                    <a:pt x="62" y="369"/>
                    <a:pt x="62" y="369"/>
                    <a:pt x="62" y="369"/>
                  </a:cubicBezTo>
                  <a:cubicBezTo>
                    <a:pt x="62" y="368"/>
                    <a:pt x="62" y="368"/>
                    <a:pt x="62" y="368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4" y="368"/>
                    <a:pt x="64" y="368"/>
                    <a:pt x="64" y="368"/>
                  </a:cubicBezTo>
                  <a:cubicBezTo>
                    <a:pt x="64" y="369"/>
                    <a:pt x="64" y="369"/>
                    <a:pt x="64" y="369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1"/>
                    <a:pt x="63" y="371"/>
                    <a:pt x="63" y="371"/>
                  </a:cubicBezTo>
                  <a:cubicBezTo>
                    <a:pt x="62" y="372"/>
                    <a:pt x="62" y="372"/>
                    <a:pt x="62" y="372"/>
                  </a:cubicBezTo>
                  <a:lnTo>
                    <a:pt x="62" y="370"/>
                  </a:lnTo>
                  <a:close/>
                  <a:moveTo>
                    <a:pt x="67" y="374"/>
                  </a:moveTo>
                  <a:cubicBezTo>
                    <a:pt x="66" y="374"/>
                    <a:pt x="66" y="374"/>
                    <a:pt x="66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3" y="374"/>
                    <a:pt x="63" y="374"/>
                    <a:pt x="63" y="374"/>
                  </a:cubicBezTo>
                  <a:cubicBezTo>
                    <a:pt x="64" y="372"/>
                    <a:pt x="64" y="372"/>
                    <a:pt x="64" y="372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0"/>
                    <a:pt x="65" y="370"/>
                    <a:pt x="65" y="370"/>
                  </a:cubicBezTo>
                  <a:cubicBezTo>
                    <a:pt x="67" y="373"/>
                    <a:pt x="67" y="373"/>
                    <a:pt x="67" y="373"/>
                  </a:cubicBezTo>
                  <a:cubicBezTo>
                    <a:pt x="68" y="374"/>
                    <a:pt x="68" y="374"/>
                    <a:pt x="68" y="374"/>
                  </a:cubicBezTo>
                  <a:lnTo>
                    <a:pt x="67" y="374"/>
                  </a:lnTo>
                  <a:close/>
                  <a:moveTo>
                    <a:pt x="66" y="369"/>
                  </a:moveTo>
                  <a:cubicBezTo>
                    <a:pt x="67" y="369"/>
                    <a:pt x="67" y="369"/>
                    <a:pt x="67" y="369"/>
                  </a:cubicBezTo>
                  <a:cubicBezTo>
                    <a:pt x="67" y="367"/>
                    <a:pt x="67" y="367"/>
                    <a:pt x="67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8"/>
                    <a:pt x="68" y="368"/>
                    <a:pt x="68" y="368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68" y="372"/>
                    <a:pt x="68" y="372"/>
                    <a:pt x="68" y="372"/>
                  </a:cubicBezTo>
                  <a:lnTo>
                    <a:pt x="66" y="369"/>
                  </a:lnTo>
                  <a:close/>
                  <a:moveTo>
                    <a:pt x="71" y="359"/>
                  </a:moveTo>
                  <a:cubicBezTo>
                    <a:pt x="71" y="359"/>
                    <a:pt x="71" y="359"/>
                    <a:pt x="71" y="359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61"/>
                    <a:pt x="70" y="361"/>
                    <a:pt x="70" y="361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0" y="358"/>
                    <a:pt x="70" y="358"/>
                    <a:pt x="70" y="358"/>
                  </a:cubicBezTo>
                  <a:cubicBezTo>
                    <a:pt x="70" y="356"/>
                    <a:pt x="70" y="356"/>
                    <a:pt x="70" y="356"/>
                  </a:cubicBezTo>
                  <a:cubicBezTo>
                    <a:pt x="71" y="359"/>
                    <a:pt x="71" y="359"/>
                    <a:pt x="71" y="359"/>
                  </a:cubicBezTo>
                  <a:close/>
                  <a:moveTo>
                    <a:pt x="75" y="374"/>
                  </a:moveTo>
                  <a:cubicBezTo>
                    <a:pt x="74" y="374"/>
                    <a:pt x="74" y="374"/>
                    <a:pt x="74" y="374"/>
                  </a:cubicBezTo>
                  <a:cubicBezTo>
                    <a:pt x="72" y="374"/>
                    <a:pt x="72" y="374"/>
                    <a:pt x="72" y="374"/>
                  </a:cubicBezTo>
                  <a:cubicBezTo>
                    <a:pt x="71" y="374"/>
                    <a:pt x="71" y="374"/>
                    <a:pt x="71" y="374"/>
                  </a:cubicBezTo>
                  <a:cubicBezTo>
                    <a:pt x="72" y="373"/>
                    <a:pt x="72" y="373"/>
                    <a:pt x="72" y="373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3" y="371"/>
                    <a:pt x="73" y="371"/>
                    <a:pt x="73" y="371"/>
                  </a:cubicBezTo>
                  <a:cubicBezTo>
                    <a:pt x="73" y="370"/>
                    <a:pt x="73" y="370"/>
                    <a:pt x="73" y="370"/>
                  </a:cubicBezTo>
                  <a:cubicBezTo>
                    <a:pt x="76" y="374"/>
                    <a:pt x="76" y="374"/>
                    <a:pt x="76" y="374"/>
                  </a:cubicBezTo>
                  <a:lnTo>
                    <a:pt x="75" y="374"/>
                  </a:lnTo>
                  <a:close/>
                  <a:moveTo>
                    <a:pt x="74" y="369"/>
                  </a:moveTo>
                  <a:cubicBezTo>
                    <a:pt x="75" y="368"/>
                    <a:pt x="75" y="368"/>
                    <a:pt x="75" y="368"/>
                  </a:cubicBezTo>
                  <a:cubicBezTo>
                    <a:pt x="75" y="368"/>
                    <a:pt x="75" y="368"/>
                    <a:pt x="75" y="368"/>
                  </a:cubicBezTo>
                  <a:cubicBezTo>
                    <a:pt x="75" y="367"/>
                    <a:pt x="75" y="367"/>
                    <a:pt x="75" y="367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6"/>
                    <a:pt x="76" y="366"/>
                    <a:pt x="76" y="366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8"/>
                    <a:pt x="76" y="368"/>
                    <a:pt x="76" y="368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1"/>
                    <a:pt x="77" y="371"/>
                    <a:pt x="77" y="371"/>
                  </a:cubicBezTo>
                  <a:lnTo>
                    <a:pt x="74" y="369"/>
                  </a:lnTo>
                  <a:close/>
                  <a:moveTo>
                    <a:pt x="77" y="305"/>
                  </a:moveTo>
                  <a:cubicBezTo>
                    <a:pt x="77" y="304"/>
                    <a:pt x="77" y="304"/>
                    <a:pt x="77" y="303"/>
                  </a:cubicBezTo>
                  <a:cubicBezTo>
                    <a:pt x="82" y="306"/>
                    <a:pt x="82" y="306"/>
                    <a:pt x="82" y="306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6" y="310"/>
                    <a:pt x="86" y="310"/>
                    <a:pt x="86" y="310"/>
                  </a:cubicBezTo>
                  <a:cubicBezTo>
                    <a:pt x="84" y="312"/>
                    <a:pt x="84" y="312"/>
                    <a:pt x="84" y="312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1" y="314"/>
                    <a:pt x="81" y="314"/>
                    <a:pt x="81" y="314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79" y="316"/>
                    <a:pt x="79" y="315"/>
                    <a:pt x="78" y="314"/>
                  </a:cubicBezTo>
                  <a:cubicBezTo>
                    <a:pt x="78" y="313"/>
                    <a:pt x="78" y="313"/>
                    <a:pt x="78" y="313"/>
                  </a:cubicBezTo>
                  <a:cubicBezTo>
                    <a:pt x="78" y="312"/>
                    <a:pt x="78" y="312"/>
                    <a:pt x="78" y="312"/>
                  </a:cubicBezTo>
                  <a:cubicBezTo>
                    <a:pt x="78" y="311"/>
                    <a:pt x="78" y="311"/>
                    <a:pt x="78" y="311"/>
                  </a:cubicBezTo>
                  <a:cubicBezTo>
                    <a:pt x="78" y="310"/>
                    <a:pt x="77" y="309"/>
                    <a:pt x="77" y="307"/>
                  </a:cubicBezTo>
                  <a:cubicBezTo>
                    <a:pt x="77" y="307"/>
                    <a:pt x="77" y="306"/>
                    <a:pt x="77" y="305"/>
                  </a:cubicBezTo>
                  <a:close/>
                  <a:moveTo>
                    <a:pt x="77" y="361"/>
                  </a:moveTo>
                  <a:cubicBezTo>
                    <a:pt x="77" y="360"/>
                    <a:pt x="77" y="360"/>
                    <a:pt x="77" y="360"/>
                  </a:cubicBezTo>
                  <a:cubicBezTo>
                    <a:pt x="77" y="358"/>
                    <a:pt x="77" y="358"/>
                    <a:pt x="77" y="358"/>
                  </a:cubicBezTo>
                  <a:cubicBezTo>
                    <a:pt x="77" y="356"/>
                    <a:pt x="77" y="356"/>
                    <a:pt x="77" y="356"/>
                  </a:cubicBezTo>
                  <a:cubicBezTo>
                    <a:pt x="79" y="358"/>
                    <a:pt x="79" y="358"/>
                    <a:pt x="79" y="358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78" y="360"/>
                    <a:pt x="78" y="360"/>
                    <a:pt x="78" y="360"/>
                  </a:cubicBezTo>
                  <a:lnTo>
                    <a:pt x="77" y="361"/>
                  </a:lnTo>
                  <a:close/>
                  <a:moveTo>
                    <a:pt x="79" y="370"/>
                  </a:moveTo>
                  <a:cubicBezTo>
                    <a:pt x="79" y="371"/>
                    <a:pt x="79" y="371"/>
                    <a:pt x="79" y="371"/>
                  </a:cubicBezTo>
                  <a:cubicBezTo>
                    <a:pt x="79" y="372"/>
                    <a:pt x="79" y="372"/>
                    <a:pt x="79" y="372"/>
                  </a:cubicBezTo>
                  <a:cubicBezTo>
                    <a:pt x="79" y="370"/>
                    <a:pt x="79" y="370"/>
                    <a:pt x="79" y="370"/>
                  </a:cubicBezTo>
                  <a:cubicBezTo>
                    <a:pt x="78" y="369"/>
                    <a:pt x="78" y="369"/>
                    <a:pt x="78" y="369"/>
                  </a:cubicBezTo>
                  <a:cubicBezTo>
                    <a:pt x="78" y="368"/>
                    <a:pt x="78" y="368"/>
                    <a:pt x="78" y="368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80" y="369"/>
                    <a:pt x="80" y="369"/>
                    <a:pt x="80" y="369"/>
                  </a:cubicBezTo>
                  <a:cubicBezTo>
                    <a:pt x="80" y="369"/>
                    <a:pt x="80" y="369"/>
                    <a:pt x="80" y="369"/>
                  </a:cubicBezTo>
                  <a:lnTo>
                    <a:pt x="79" y="370"/>
                  </a:lnTo>
                  <a:close/>
                  <a:moveTo>
                    <a:pt x="84" y="373"/>
                  </a:moveTo>
                  <a:cubicBezTo>
                    <a:pt x="83" y="374"/>
                    <a:pt x="83" y="374"/>
                    <a:pt x="83" y="374"/>
                  </a:cubicBezTo>
                  <a:cubicBezTo>
                    <a:pt x="82" y="374"/>
                    <a:pt x="82" y="374"/>
                    <a:pt x="82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1"/>
                    <a:pt x="81" y="371"/>
                    <a:pt x="81" y="371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5" y="373"/>
                    <a:pt x="85" y="373"/>
                    <a:pt x="85" y="373"/>
                  </a:cubicBezTo>
                  <a:lnTo>
                    <a:pt x="84" y="373"/>
                  </a:lnTo>
                  <a:close/>
                  <a:moveTo>
                    <a:pt x="82" y="368"/>
                  </a:moveTo>
                  <a:cubicBezTo>
                    <a:pt x="83" y="367"/>
                    <a:pt x="83" y="367"/>
                    <a:pt x="83" y="367"/>
                  </a:cubicBezTo>
                  <a:cubicBezTo>
                    <a:pt x="83" y="367"/>
                    <a:pt x="83" y="367"/>
                    <a:pt x="83" y="367"/>
                  </a:cubicBezTo>
                  <a:cubicBezTo>
                    <a:pt x="84" y="366"/>
                    <a:pt x="84" y="366"/>
                    <a:pt x="84" y="366"/>
                  </a:cubicBezTo>
                  <a:cubicBezTo>
                    <a:pt x="84" y="367"/>
                    <a:pt x="84" y="367"/>
                    <a:pt x="84" y="367"/>
                  </a:cubicBezTo>
                  <a:cubicBezTo>
                    <a:pt x="84" y="369"/>
                    <a:pt x="84" y="369"/>
                    <a:pt x="84" y="369"/>
                  </a:cubicBezTo>
                  <a:cubicBezTo>
                    <a:pt x="85" y="371"/>
                    <a:pt x="85" y="371"/>
                    <a:pt x="85" y="371"/>
                  </a:cubicBezTo>
                  <a:lnTo>
                    <a:pt x="82" y="368"/>
                  </a:lnTo>
                  <a:close/>
                  <a:moveTo>
                    <a:pt x="88" y="370"/>
                  </a:moveTo>
                  <a:cubicBezTo>
                    <a:pt x="88" y="371"/>
                    <a:pt x="88" y="371"/>
                    <a:pt x="88" y="371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0"/>
                    <a:pt x="87" y="370"/>
                    <a:pt x="87" y="370"/>
                  </a:cubicBezTo>
                  <a:cubicBezTo>
                    <a:pt x="86" y="368"/>
                    <a:pt x="86" y="368"/>
                    <a:pt x="86" y="368"/>
                  </a:cubicBezTo>
                  <a:cubicBezTo>
                    <a:pt x="86" y="367"/>
                    <a:pt x="86" y="367"/>
                    <a:pt x="86" y="367"/>
                  </a:cubicBezTo>
                  <a:cubicBezTo>
                    <a:pt x="88" y="369"/>
                    <a:pt x="88" y="369"/>
                    <a:pt x="88" y="369"/>
                  </a:cubicBezTo>
                  <a:lnTo>
                    <a:pt x="88" y="370"/>
                  </a:lnTo>
                  <a:close/>
                  <a:moveTo>
                    <a:pt x="88" y="363"/>
                  </a:moveTo>
                  <a:cubicBezTo>
                    <a:pt x="87" y="363"/>
                    <a:pt x="87" y="363"/>
                    <a:pt x="87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1"/>
                    <a:pt x="86" y="361"/>
                    <a:pt x="86" y="361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8" y="361"/>
                    <a:pt x="88" y="361"/>
                    <a:pt x="88" y="361"/>
                  </a:cubicBezTo>
                  <a:cubicBezTo>
                    <a:pt x="89" y="363"/>
                    <a:pt x="89" y="363"/>
                    <a:pt x="89" y="363"/>
                  </a:cubicBezTo>
                  <a:lnTo>
                    <a:pt x="88" y="363"/>
                  </a:lnTo>
                  <a:close/>
                  <a:moveTo>
                    <a:pt x="92" y="373"/>
                  </a:moveTo>
                  <a:cubicBezTo>
                    <a:pt x="90" y="373"/>
                    <a:pt x="90" y="373"/>
                    <a:pt x="90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2"/>
                    <a:pt x="89" y="372"/>
                    <a:pt x="89" y="372"/>
                  </a:cubicBezTo>
                  <a:cubicBezTo>
                    <a:pt x="89" y="371"/>
                    <a:pt x="89" y="371"/>
                    <a:pt x="89" y="371"/>
                  </a:cubicBezTo>
                  <a:cubicBezTo>
                    <a:pt x="90" y="370"/>
                    <a:pt x="90" y="370"/>
                    <a:pt x="90" y="370"/>
                  </a:cubicBezTo>
                  <a:cubicBezTo>
                    <a:pt x="94" y="373"/>
                    <a:pt x="94" y="373"/>
                    <a:pt x="94" y="373"/>
                  </a:cubicBezTo>
                  <a:lnTo>
                    <a:pt x="92" y="373"/>
                  </a:lnTo>
                  <a:close/>
                  <a:moveTo>
                    <a:pt x="96" y="370"/>
                  </a:moveTo>
                  <a:cubicBezTo>
                    <a:pt x="96" y="371"/>
                    <a:pt x="96" y="371"/>
                    <a:pt x="96" y="371"/>
                  </a:cubicBezTo>
                  <a:cubicBezTo>
                    <a:pt x="96" y="371"/>
                    <a:pt x="96" y="371"/>
                    <a:pt x="96" y="371"/>
                  </a:cubicBezTo>
                  <a:cubicBezTo>
                    <a:pt x="95" y="370"/>
                    <a:pt x="95" y="370"/>
                    <a:pt x="95" y="370"/>
                  </a:cubicBezTo>
                  <a:cubicBezTo>
                    <a:pt x="95" y="369"/>
                    <a:pt x="95" y="369"/>
                    <a:pt x="95" y="369"/>
                  </a:cubicBezTo>
                  <a:cubicBezTo>
                    <a:pt x="94" y="367"/>
                    <a:pt x="94" y="367"/>
                    <a:pt x="94" y="367"/>
                  </a:cubicBezTo>
                  <a:cubicBezTo>
                    <a:pt x="96" y="369"/>
                    <a:pt x="96" y="369"/>
                    <a:pt x="96" y="369"/>
                  </a:cubicBezTo>
                  <a:lnTo>
                    <a:pt x="96" y="370"/>
                  </a:lnTo>
                  <a:close/>
                  <a:moveTo>
                    <a:pt x="96" y="358"/>
                  </a:moveTo>
                  <a:cubicBezTo>
                    <a:pt x="96" y="358"/>
                    <a:pt x="96" y="358"/>
                    <a:pt x="96" y="358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8" y="356"/>
                    <a:pt x="98" y="356"/>
                    <a:pt x="98" y="356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9"/>
                    <a:pt x="98" y="359"/>
                    <a:pt x="98" y="359"/>
                  </a:cubicBezTo>
                  <a:cubicBezTo>
                    <a:pt x="98" y="361"/>
                    <a:pt x="98" y="361"/>
                    <a:pt x="98" y="361"/>
                  </a:cubicBezTo>
                  <a:lnTo>
                    <a:pt x="96" y="358"/>
                  </a:lnTo>
                  <a:close/>
                  <a:moveTo>
                    <a:pt x="96" y="348"/>
                  </a:moveTo>
                  <a:cubicBezTo>
                    <a:pt x="96" y="347"/>
                    <a:pt x="96" y="347"/>
                    <a:pt x="96" y="347"/>
                  </a:cubicBezTo>
                  <a:cubicBezTo>
                    <a:pt x="96" y="347"/>
                    <a:pt x="96" y="347"/>
                    <a:pt x="96" y="347"/>
                  </a:cubicBezTo>
                  <a:cubicBezTo>
                    <a:pt x="97" y="347"/>
                    <a:pt x="97" y="347"/>
                    <a:pt x="97" y="347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50"/>
                    <a:pt x="97" y="350"/>
                    <a:pt x="97" y="350"/>
                  </a:cubicBezTo>
                  <a:lnTo>
                    <a:pt x="96" y="348"/>
                  </a:lnTo>
                  <a:close/>
                  <a:moveTo>
                    <a:pt x="101" y="373"/>
                  </a:moveTo>
                  <a:cubicBezTo>
                    <a:pt x="99" y="373"/>
                    <a:pt x="99" y="373"/>
                    <a:pt x="99" y="373"/>
                  </a:cubicBezTo>
                  <a:cubicBezTo>
                    <a:pt x="98" y="373"/>
                    <a:pt x="98" y="373"/>
                    <a:pt x="98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2"/>
                    <a:pt x="97" y="372"/>
                    <a:pt x="97" y="372"/>
                  </a:cubicBezTo>
                  <a:cubicBezTo>
                    <a:pt x="98" y="372"/>
                    <a:pt x="98" y="372"/>
                    <a:pt x="98" y="372"/>
                  </a:cubicBezTo>
                  <a:cubicBezTo>
                    <a:pt x="98" y="370"/>
                    <a:pt x="98" y="370"/>
                    <a:pt x="98" y="370"/>
                  </a:cubicBezTo>
                  <a:cubicBezTo>
                    <a:pt x="99" y="371"/>
                    <a:pt x="99" y="371"/>
                    <a:pt x="99" y="371"/>
                  </a:cubicBezTo>
                  <a:cubicBezTo>
                    <a:pt x="102" y="373"/>
                    <a:pt x="102" y="373"/>
                    <a:pt x="102" y="373"/>
                  </a:cubicBezTo>
                  <a:lnTo>
                    <a:pt x="101" y="373"/>
                  </a:lnTo>
                  <a:close/>
                  <a:moveTo>
                    <a:pt x="100" y="348"/>
                  </a:moveTo>
                  <a:cubicBezTo>
                    <a:pt x="100" y="349"/>
                    <a:pt x="100" y="349"/>
                    <a:pt x="100" y="349"/>
                  </a:cubicBezTo>
                  <a:cubicBezTo>
                    <a:pt x="100" y="350"/>
                    <a:pt x="100" y="350"/>
                    <a:pt x="100" y="350"/>
                  </a:cubicBezTo>
                  <a:cubicBezTo>
                    <a:pt x="99" y="350"/>
                    <a:pt x="99" y="350"/>
                    <a:pt x="99" y="350"/>
                  </a:cubicBezTo>
                  <a:cubicBezTo>
                    <a:pt x="99" y="349"/>
                    <a:pt x="99" y="349"/>
                    <a:pt x="99" y="349"/>
                  </a:cubicBezTo>
                  <a:cubicBezTo>
                    <a:pt x="99" y="348"/>
                    <a:pt x="99" y="348"/>
                    <a:pt x="99" y="348"/>
                  </a:cubicBezTo>
                  <a:cubicBezTo>
                    <a:pt x="99" y="347"/>
                    <a:pt x="99" y="347"/>
                    <a:pt x="99" y="347"/>
                  </a:cubicBezTo>
                  <a:cubicBezTo>
                    <a:pt x="99" y="345"/>
                    <a:pt x="99" y="345"/>
                    <a:pt x="99" y="345"/>
                  </a:cubicBezTo>
                  <a:cubicBezTo>
                    <a:pt x="101" y="347"/>
                    <a:pt x="101" y="347"/>
                    <a:pt x="101" y="347"/>
                  </a:cubicBezTo>
                  <a:lnTo>
                    <a:pt x="100" y="348"/>
                  </a:lnTo>
                  <a:close/>
                  <a:moveTo>
                    <a:pt x="101" y="358"/>
                  </a:moveTo>
                  <a:cubicBezTo>
                    <a:pt x="101" y="359"/>
                    <a:pt x="101" y="359"/>
                    <a:pt x="101" y="359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99" y="357"/>
                    <a:pt x="99" y="357"/>
                    <a:pt x="99" y="357"/>
                  </a:cubicBezTo>
                  <a:cubicBezTo>
                    <a:pt x="99" y="356"/>
                    <a:pt x="99" y="356"/>
                    <a:pt x="99" y="356"/>
                  </a:cubicBezTo>
                  <a:lnTo>
                    <a:pt x="101" y="358"/>
                  </a:lnTo>
                  <a:close/>
                  <a:moveTo>
                    <a:pt x="100" y="369"/>
                  </a:moveTo>
                  <a:cubicBezTo>
                    <a:pt x="101" y="371"/>
                    <a:pt x="101" y="371"/>
                    <a:pt x="101" y="371"/>
                  </a:cubicBezTo>
                  <a:cubicBezTo>
                    <a:pt x="98" y="368"/>
                    <a:pt x="98" y="368"/>
                    <a:pt x="98" y="368"/>
                  </a:cubicBezTo>
                  <a:cubicBezTo>
                    <a:pt x="99" y="367"/>
                    <a:pt x="99" y="367"/>
                    <a:pt x="99" y="367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7"/>
                    <a:pt x="99" y="367"/>
                    <a:pt x="99" y="367"/>
                  </a:cubicBezTo>
                  <a:lnTo>
                    <a:pt x="100" y="369"/>
                  </a:lnTo>
                  <a:close/>
                  <a:moveTo>
                    <a:pt x="103" y="347"/>
                  </a:moveTo>
                  <a:cubicBezTo>
                    <a:pt x="104" y="347"/>
                    <a:pt x="104" y="347"/>
                    <a:pt x="104" y="347"/>
                  </a:cubicBezTo>
                  <a:cubicBezTo>
                    <a:pt x="104" y="346"/>
                    <a:pt x="104" y="346"/>
                    <a:pt x="104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50"/>
                    <a:pt x="105" y="350"/>
                    <a:pt x="105" y="350"/>
                  </a:cubicBezTo>
                  <a:lnTo>
                    <a:pt x="103" y="347"/>
                  </a:lnTo>
                  <a:close/>
                  <a:moveTo>
                    <a:pt x="104" y="359"/>
                  </a:moveTo>
                  <a:cubicBezTo>
                    <a:pt x="103" y="358"/>
                    <a:pt x="103" y="358"/>
                    <a:pt x="103" y="358"/>
                  </a:cubicBezTo>
                  <a:cubicBezTo>
                    <a:pt x="104" y="358"/>
                    <a:pt x="104" y="358"/>
                    <a:pt x="104" y="358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5" y="356"/>
                    <a:pt x="105" y="356"/>
                    <a:pt x="105" y="356"/>
                  </a:cubicBezTo>
                  <a:cubicBezTo>
                    <a:pt x="105" y="357"/>
                    <a:pt x="105" y="357"/>
                    <a:pt x="105" y="357"/>
                  </a:cubicBezTo>
                  <a:cubicBezTo>
                    <a:pt x="105" y="358"/>
                    <a:pt x="105" y="358"/>
                    <a:pt x="105" y="358"/>
                  </a:cubicBezTo>
                  <a:cubicBezTo>
                    <a:pt x="105" y="359"/>
                    <a:pt x="105" y="359"/>
                    <a:pt x="105" y="359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05" y="360"/>
                    <a:pt x="105" y="360"/>
                    <a:pt x="105" y="360"/>
                  </a:cubicBezTo>
                  <a:lnTo>
                    <a:pt x="104" y="359"/>
                  </a:lnTo>
                  <a:close/>
                  <a:moveTo>
                    <a:pt x="106" y="368"/>
                  </a:moveTo>
                  <a:cubicBezTo>
                    <a:pt x="106" y="367"/>
                    <a:pt x="106" y="367"/>
                    <a:pt x="106" y="367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7"/>
                    <a:pt x="107" y="367"/>
                    <a:pt x="107" y="367"/>
                  </a:cubicBezTo>
                  <a:cubicBezTo>
                    <a:pt x="108" y="369"/>
                    <a:pt x="108" y="369"/>
                    <a:pt x="108" y="369"/>
                  </a:cubicBezTo>
                  <a:cubicBezTo>
                    <a:pt x="109" y="371"/>
                    <a:pt x="109" y="371"/>
                    <a:pt x="109" y="371"/>
                  </a:cubicBezTo>
                  <a:lnTo>
                    <a:pt x="106" y="368"/>
                  </a:lnTo>
                  <a:close/>
                  <a:moveTo>
                    <a:pt x="108" y="349"/>
                  </a:moveTo>
                  <a:cubicBezTo>
                    <a:pt x="107" y="350"/>
                    <a:pt x="107" y="350"/>
                    <a:pt x="107" y="350"/>
                  </a:cubicBezTo>
                  <a:cubicBezTo>
                    <a:pt x="107" y="348"/>
                    <a:pt x="107" y="348"/>
                    <a:pt x="107" y="348"/>
                  </a:cubicBezTo>
                  <a:cubicBezTo>
                    <a:pt x="107" y="347"/>
                    <a:pt x="107" y="347"/>
                    <a:pt x="107" y="347"/>
                  </a:cubicBezTo>
                  <a:cubicBezTo>
                    <a:pt x="108" y="348"/>
                    <a:pt x="108" y="348"/>
                    <a:pt x="108" y="348"/>
                  </a:cubicBezTo>
                  <a:lnTo>
                    <a:pt x="108" y="349"/>
                  </a:lnTo>
                  <a:close/>
                  <a:moveTo>
                    <a:pt x="109" y="354"/>
                  </a:moveTo>
                  <a:cubicBezTo>
                    <a:pt x="111" y="354"/>
                    <a:pt x="111" y="354"/>
                    <a:pt x="111" y="354"/>
                  </a:cubicBezTo>
                  <a:cubicBezTo>
                    <a:pt x="112" y="354"/>
                    <a:pt x="112" y="354"/>
                    <a:pt x="112" y="354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10" y="355"/>
                    <a:pt x="110" y="355"/>
                    <a:pt x="110" y="355"/>
                  </a:cubicBezTo>
                  <a:cubicBezTo>
                    <a:pt x="110" y="356"/>
                    <a:pt x="110" y="356"/>
                    <a:pt x="110" y="356"/>
                  </a:cubicBezTo>
                  <a:cubicBezTo>
                    <a:pt x="108" y="354"/>
                    <a:pt x="108" y="354"/>
                    <a:pt x="108" y="354"/>
                  </a:cubicBezTo>
                  <a:lnTo>
                    <a:pt x="109" y="354"/>
                  </a:lnTo>
                  <a:close/>
                  <a:moveTo>
                    <a:pt x="111" y="371"/>
                  </a:move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12" y="369"/>
                    <a:pt x="112" y="369"/>
                    <a:pt x="112" y="369"/>
                  </a:cubicBezTo>
                  <a:lnTo>
                    <a:pt x="111" y="371"/>
                  </a:lnTo>
                  <a:close/>
                  <a:moveTo>
                    <a:pt x="110" y="362"/>
                  </a:moveTo>
                  <a:cubicBezTo>
                    <a:pt x="110" y="362"/>
                    <a:pt x="110" y="362"/>
                    <a:pt x="110" y="362"/>
                  </a:cubicBezTo>
                  <a:cubicBezTo>
                    <a:pt x="109" y="362"/>
                    <a:pt x="109" y="362"/>
                    <a:pt x="109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2" y="362"/>
                    <a:pt x="112" y="362"/>
                    <a:pt x="112" y="362"/>
                  </a:cubicBezTo>
                  <a:lnTo>
                    <a:pt x="110" y="362"/>
                  </a:lnTo>
                  <a:close/>
                  <a:moveTo>
                    <a:pt x="111" y="347"/>
                  </a:moveTo>
                  <a:cubicBezTo>
                    <a:pt x="112" y="346"/>
                    <a:pt x="112" y="346"/>
                    <a:pt x="112" y="346"/>
                  </a:cubicBezTo>
                  <a:cubicBezTo>
                    <a:pt x="112" y="345"/>
                    <a:pt x="112" y="345"/>
                    <a:pt x="112" y="345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2" y="348"/>
                    <a:pt x="112" y="348"/>
                    <a:pt x="112" y="348"/>
                  </a:cubicBezTo>
                  <a:lnTo>
                    <a:pt x="111" y="347"/>
                  </a:lnTo>
                  <a:close/>
                  <a:moveTo>
                    <a:pt x="116" y="373"/>
                  </a:moveTo>
                  <a:cubicBezTo>
                    <a:pt x="114" y="373"/>
                    <a:pt x="114" y="373"/>
                    <a:pt x="114" y="373"/>
                  </a:cubicBezTo>
                  <a:cubicBezTo>
                    <a:pt x="114" y="373"/>
                    <a:pt x="114" y="373"/>
                    <a:pt x="114" y="373"/>
                  </a:cubicBezTo>
                  <a:cubicBezTo>
                    <a:pt x="113" y="373"/>
                    <a:pt x="113" y="373"/>
                    <a:pt x="113" y="373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0"/>
                    <a:pt x="113" y="370"/>
                    <a:pt x="113" y="370"/>
                  </a:cubicBezTo>
                  <a:cubicBezTo>
                    <a:pt x="114" y="371"/>
                    <a:pt x="114" y="371"/>
                    <a:pt x="114" y="371"/>
                  </a:cubicBezTo>
                  <a:cubicBezTo>
                    <a:pt x="117" y="373"/>
                    <a:pt x="117" y="373"/>
                    <a:pt x="117" y="373"/>
                  </a:cubicBezTo>
                  <a:lnTo>
                    <a:pt x="116" y="373"/>
                  </a:lnTo>
                  <a:close/>
                  <a:moveTo>
                    <a:pt x="114" y="355"/>
                  </a:moveTo>
                  <a:cubicBezTo>
                    <a:pt x="116" y="358"/>
                    <a:pt x="116" y="358"/>
                    <a:pt x="116" y="358"/>
                  </a:cubicBezTo>
                  <a:cubicBezTo>
                    <a:pt x="116" y="358"/>
                    <a:pt x="116" y="358"/>
                    <a:pt x="116" y="358"/>
                  </a:cubicBezTo>
                  <a:cubicBezTo>
                    <a:pt x="115" y="360"/>
                    <a:pt x="115" y="360"/>
                    <a:pt x="115" y="360"/>
                  </a:cubicBezTo>
                  <a:cubicBezTo>
                    <a:pt x="114" y="360"/>
                    <a:pt x="114" y="360"/>
                    <a:pt x="114" y="360"/>
                  </a:cubicBezTo>
                  <a:cubicBezTo>
                    <a:pt x="114" y="359"/>
                    <a:pt x="114" y="359"/>
                    <a:pt x="114" y="359"/>
                  </a:cubicBezTo>
                  <a:cubicBezTo>
                    <a:pt x="114" y="357"/>
                    <a:pt x="114" y="357"/>
                    <a:pt x="114" y="357"/>
                  </a:cubicBezTo>
                  <a:lnTo>
                    <a:pt x="114" y="355"/>
                  </a:lnTo>
                  <a:close/>
                  <a:moveTo>
                    <a:pt x="120" y="355"/>
                  </a:moveTo>
                  <a:cubicBezTo>
                    <a:pt x="120" y="355"/>
                    <a:pt x="120" y="355"/>
                    <a:pt x="120" y="355"/>
                  </a:cubicBezTo>
                  <a:cubicBezTo>
                    <a:pt x="120" y="357"/>
                    <a:pt x="120" y="357"/>
                    <a:pt x="120" y="357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118" y="358"/>
                    <a:pt x="118" y="358"/>
                    <a:pt x="118" y="358"/>
                  </a:cubicBezTo>
                  <a:cubicBezTo>
                    <a:pt x="119" y="357"/>
                    <a:pt x="119" y="357"/>
                    <a:pt x="119" y="357"/>
                  </a:cubicBezTo>
                  <a:cubicBezTo>
                    <a:pt x="120" y="356"/>
                    <a:pt x="120" y="356"/>
                    <a:pt x="120" y="356"/>
                  </a:cubicBezTo>
                  <a:cubicBezTo>
                    <a:pt x="120" y="355"/>
                    <a:pt x="120" y="355"/>
                    <a:pt x="120" y="355"/>
                  </a:cubicBezTo>
                  <a:close/>
                  <a:moveTo>
                    <a:pt x="120" y="345"/>
                  </a:moveTo>
                  <a:cubicBezTo>
                    <a:pt x="120" y="345"/>
                    <a:pt x="120" y="345"/>
                    <a:pt x="120" y="345"/>
                  </a:cubicBezTo>
                  <a:cubicBezTo>
                    <a:pt x="120" y="345"/>
                    <a:pt x="120" y="345"/>
                    <a:pt x="120" y="345"/>
                  </a:cubicBezTo>
                  <a:cubicBezTo>
                    <a:pt x="120" y="347"/>
                    <a:pt x="120" y="347"/>
                    <a:pt x="120" y="347"/>
                  </a:cubicBezTo>
                  <a:cubicBezTo>
                    <a:pt x="120" y="349"/>
                    <a:pt x="120" y="349"/>
                    <a:pt x="120" y="349"/>
                  </a:cubicBezTo>
                  <a:cubicBezTo>
                    <a:pt x="119" y="346"/>
                    <a:pt x="119" y="346"/>
                    <a:pt x="119" y="346"/>
                  </a:cubicBezTo>
                  <a:cubicBezTo>
                    <a:pt x="119" y="346"/>
                    <a:pt x="119" y="346"/>
                    <a:pt x="119" y="346"/>
                  </a:cubicBezTo>
                  <a:lnTo>
                    <a:pt x="120" y="345"/>
                  </a:lnTo>
                  <a:close/>
                  <a:moveTo>
                    <a:pt x="117" y="343"/>
                  </a:moveTo>
                  <a:cubicBezTo>
                    <a:pt x="119" y="343"/>
                    <a:pt x="119" y="343"/>
                    <a:pt x="119" y="343"/>
                  </a:cubicBezTo>
                  <a:cubicBezTo>
                    <a:pt x="118" y="344"/>
                    <a:pt x="118" y="344"/>
                    <a:pt x="118" y="344"/>
                  </a:cubicBezTo>
                  <a:cubicBezTo>
                    <a:pt x="118" y="345"/>
                    <a:pt x="118" y="345"/>
                    <a:pt x="118" y="345"/>
                  </a:cubicBezTo>
                  <a:cubicBezTo>
                    <a:pt x="117" y="343"/>
                    <a:pt x="117" y="343"/>
                    <a:pt x="117" y="343"/>
                  </a:cubicBezTo>
                  <a:close/>
                  <a:moveTo>
                    <a:pt x="118" y="353"/>
                  </a:moveTo>
                  <a:cubicBezTo>
                    <a:pt x="119" y="353"/>
                    <a:pt x="119" y="353"/>
                    <a:pt x="119" y="353"/>
                  </a:cubicBezTo>
                  <a:cubicBezTo>
                    <a:pt x="119" y="354"/>
                    <a:pt x="119" y="354"/>
                    <a:pt x="119" y="354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5" y="354"/>
                    <a:pt x="115" y="354"/>
                    <a:pt x="115" y="354"/>
                  </a:cubicBezTo>
                  <a:cubicBezTo>
                    <a:pt x="117" y="353"/>
                    <a:pt x="117" y="353"/>
                    <a:pt x="117" y="353"/>
                  </a:cubicBezTo>
                  <a:lnTo>
                    <a:pt x="118" y="353"/>
                  </a:lnTo>
                  <a:close/>
                  <a:moveTo>
                    <a:pt x="116" y="347"/>
                  </a:moveTo>
                  <a:cubicBezTo>
                    <a:pt x="116" y="347"/>
                    <a:pt x="116" y="347"/>
                    <a:pt x="116" y="347"/>
                  </a:cubicBezTo>
                  <a:cubicBezTo>
                    <a:pt x="116" y="348"/>
                    <a:pt x="116" y="348"/>
                    <a:pt x="116" y="348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4" y="346"/>
                    <a:pt x="114" y="346"/>
                    <a:pt x="114" y="346"/>
                  </a:cubicBezTo>
                  <a:cubicBezTo>
                    <a:pt x="114" y="345"/>
                    <a:pt x="114" y="345"/>
                    <a:pt x="114" y="345"/>
                  </a:cubicBezTo>
                  <a:lnTo>
                    <a:pt x="116" y="347"/>
                  </a:lnTo>
                  <a:close/>
                  <a:moveTo>
                    <a:pt x="110" y="336"/>
                  </a:moveTo>
                  <a:cubicBezTo>
                    <a:pt x="111" y="336"/>
                    <a:pt x="111" y="336"/>
                    <a:pt x="111" y="336"/>
                  </a:cubicBezTo>
                  <a:cubicBezTo>
                    <a:pt x="111" y="336"/>
                    <a:pt x="112" y="337"/>
                    <a:pt x="112" y="338"/>
                  </a:cubicBezTo>
                  <a:cubicBezTo>
                    <a:pt x="113" y="339"/>
                    <a:pt x="113" y="340"/>
                    <a:pt x="114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0" y="341"/>
                    <a:pt x="110" y="341"/>
                    <a:pt x="110" y="341"/>
                  </a:cubicBezTo>
                  <a:cubicBezTo>
                    <a:pt x="109" y="341"/>
                    <a:pt x="109" y="341"/>
                    <a:pt x="109" y="341"/>
                  </a:cubicBezTo>
                  <a:cubicBezTo>
                    <a:pt x="108" y="341"/>
                    <a:pt x="108" y="341"/>
                    <a:pt x="108" y="341"/>
                  </a:cubicBezTo>
                  <a:cubicBezTo>
                    <a:pt x="107" y="341"/>
                    <a:pt x="107" y="341"/>
                    <a:pt x="107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7" y="339"/>
                    <a:pt x="107" y="339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9" y="337"/>
                    <a:pt x="109" y="337"/>
                    <a:pt x="109" y="337"/>
                  </a:cubicBezTo>
                  <a:lnTo>
                    <a:pt x="110" y="336"/>
                  </a:lnTo>
                  <a:close/>
                  <a:moveTo>
                    <a:pt x="102" y="320"/>
                  </a:moveTo>
                  <a:cubicBezTo>
                    <a:pt x="103" y="319"/>
                    <a:pt x="103" y="319"/>
                    <a:pt x="103" y="319"/>
                  </a:cubicBezTo>
                  <a:cubicBezTo>
                    <a:pt x="104" y="320"/>
                    <a:pt x="104" y="321"/>
                    <a:pt x="105" y="322"/>
                  </a:cubicBezTo>
                  <a:cubicBezTo>
                    <a:pt x="105" y="324"/>
                    <a:pt x="106" y="325"/>
                    <a:pt x="106" y="326"/>
                  </a:cubicBezTo>
                  <a:cubicBezTo>
                    <a:pt x="107" y="327"/>
                    <a:pt x="107" y="328"/>
                    <a:pt x="108" y="329"/>
                  </a:cubicBezTo>
                  <a:cubicBezTo>
                    <a:pt x="108" y="330"/>
                    <a:pt x="108" y="330"/>
                    <a:pt x="109" y="331"/>
                  </a:cubicBezTo>
                  <a:cubicBezTo>
                    <a:pt x="109" y="332"/>
                    <a:pt x="109" y="332"/>
                    <a:pt x="109" y="332"/>
                  </a:cubicBezTo>
                  <a:cubicBezTo>
                    <a:pt x="103" y="329"/>
                    <a:pt x="103" y="329"/>
                    <a:pt x="103" y="329"/>
                  </a:cubicBezTo>
                  <a:cubicBezTo>
                    <a:pt x="98" y="327"/>
                    <a:pt x="98" y="327"/>
                    <a:pt x="98" y="327"/>
                  </a:cubicBezTo>
                  <a:cubicBezTo>
                    <a:pt x="95" y="326"/>
                    <a:pt x="95" y="326"/>
                    <a:pt x="95" y="326"/>
                  </a:cubicBezTo>
                  <a:cubicBezTo>
                    <a:pt x="96" y="325"/>
                    <a:pt x="96" y="325"/>
                    <a:pt x="96" y="325"/>
                  </a:cubicBezTo>
                  <a:cubicBezTo>
                    <a:pt x="97" y="324"/>
                    <a:pt x="97" y="324"/>
                    <a:pt x="97" y="324"/>
                  </a:cubicBezTo>
                  <a:cubicBezTo>
                    <a:pt x="99" y="322"/>
                    <a:pt x="99" y="322"/>
                    <a:pt x="99" y="322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1" y="321"/>
                    <a:pt x="101" y="321"/>
                    <a:pt x="101" y="321"/>
                  </a:cubicBezTo>
                  <a:lnTo>
                    <a:pt x="102" y="320"/>
                  </a:lnTo>
                  <a:close/>
                  <a:moveTo>
                    <a:pt x="97" y="303"/>
                  </a:moveTo>
                  <a:cubicBezTo>
                    <a:pt x="97" y="303"/>
                    <a:pt x="97" y="303"/>
                    <a:pt x="97" y="303"/>
                  </a:cubicBezTo>
                  <a:cubicBezTo>
                    <a:pt x="98" y="304"/>
                    <a:pt x="98" y="305"/>
                    <a:pt x="98" y="306"/>
                  </a:cubicBezTo>
                  <a:cubicBezTo>
                    <a:pt x="98" y="306"/>
                    <a:pt x="99" y="307"/>
                    <a:pt x="99" y="307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9"/>
                    <a:pt x="100" y="310"/>
                    <a:pt x="100" y="311"/>
                  </a:cubicBezTo>
                  <a:cubicBezTo>
                    <a:pt x="100" y="312"/>
                    <a:pt x="101" y="313"/>
                    <a:pt x="101" y="314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1" y="308"/>
                    <a:pt x="91" y="308"/>
                    <a:pt x="91" y="308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94" y="305"/>
                    <a:pt x="94" y="305"/>
                    <a:pt x="94" y="305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6" y="304"/>
                    <a:pt x="96" y="304"/>
                    <a:pt x="96" y="304"/>
                  </a:cubicBezTo>
                  <a:cubicBezTo>
                    <a:pt x="97" y="303"/>
                    <a:pt x="97" y="303"/>
                    <a:pt x="97" y="303"/>
                  </a:cubicBezTo>
                  <a:close/>
                  <a:moveTo>
                    <a:pt x="93" y="288"/>
                  </a:moveTo>
                  <a:cubicBezTo>
                    <a:pt x="93" y="290"/>
                    <a:pt x="94" y="293"/>
                    <a:pt x="95" y="295"/>
                  </a:cubicBezTo>
                  <a:cubicBezTo>
                    <a:pt x="95" y="296"/>
                    <a:pt x="96" y="298"/>
                    <a:pt x="96" y="299"/>
                  </a:cubicBezTo>
                  <a:cubicBezTo>
                    <a:pt x="87" y="293"/>
                    <a:pt x="87" y="293"/>
                    <a:pt x="87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90" y="290"/>
                    <a:pt x="90" y="290"/>
                    <a:pt x="90" y="290"/>
                  </a:cubicBezTo>
                  <a:lnTo>
                    <a:pt x="93" y="288"/>
                  </a:lnTo>
                  <a:close/>
                  <a:moveTo>
                    <a:pt x="92" y="264"/>
                  </a:moveTo>
                  <a:cubicBezTo>
                    <a:pt x="94" y="264"/>
                    <a:pt x="94" y="264"/>
                    <a:pt x="94" y="264"/>
                  </a:cubicBezTo>
                  <a:cubicBezTo>
                    <a:pt x="94" y="265"/>
                    <a:pt x="94" y="265"/>
                    <a:pt x="94" y="265"/>
                  </a:cubicBezTo>
                  <a:cubicBezTo>
                    <a:pt x="93" y="269"/>
                    <a:pt x="93" y="269"/>
                    <a:pt x="93" y="269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2"/>
                    <a:pt x="91" y="271"/>
                    <a:pt x="90" y="269"/>
                  </a:cubicBezTo>
                  <a:cubicBezTo>
                    <a:pt x="90" y="269"/>
                    <a:pt x="90" y="269"/>
                    <a:pt x="90" y="268"/>
                  </a:cubicBezTo>
                  <a:cubicBezTo>
                    <a:pt x="90" y="268"/>
                    <a:pt x="90" y="267"/>
                    <a:pt x="90" y="266"/>
                  </a:cubicBezTo>
                  <a:cubicBezTo>
                    <a:pt x="89" y="265"/>
                    <a:pt x="89" y="265"/>
                    <a:pt x="89" y="264"/>
                  </a:cubicBezTo>
                  <a:lnTo>
                    <a:pt x="92" y="264"/>
                  </a:lnTo>
                  <a:close/>
                  <a:moveTo>
                    <a:pt x="89" y="272"/>
                  </a:moveTo>
                  <a:cubicBezTo>
                    <a:pt x="89" y="272"/>
                    <a:pt x="89" y="272"/>
                    <a:pt x="89" y="272"/>
                  </a:cubicBezTo>
                  <a:cubicBezTo>
                    <a:pt x="89" y="272"/>
                    <a:pt x="89" y="272"/>
                    <a:pt x="89" y="272"/>
                  </a:cubicBezTo>
                  <a:cubicBezTo>
                    <a:pt x="89" y="273"/>
                    <a:pt x="89" y="274"/>
                    <a:pt x="90" y="275"/>
                  </a:cubicBezTo>
                  <a:cubicBezTo>
                    <a:pt x="90" y="276"/>
                    <a:pt x="90" y="277"/>
                    <a:pt x="90" y="278"/>
                  </a:cubicBezTo>
                  <a:cubicBezTo>
                    <a:pt x="87" y="275"/>
                    <a:pt x="87" y="275"/>
                    <a:pt x="87" y="275"/>
                  </a:cubicBezTo>
                  <a:cubicBezTo>
                    <a:pt x="88" y="273"/>
                    <a:pt x="88" y="273"/>
                    <a:pt x="88" y="273"/>
                  </a:cubicBezTo>
                  <a:lnTo>
                    <a:pt x="89" y="272"/>
                  </a:lnTo>
                  <a:close/>
                  <a:moveTo>
                    <a:pt x="87" y="264"/>
                  </a:moveTo>
                  <a:cubicBezTo>
                    <a:pt x="87" y="264"/>
                    <a:pt x="87" y="264"/>
                    <a:pt x="87" y="264"/>
                  </a:cubicBezTo>
                  <a:cubicBezTo>
                    <a:pt x="88" y="265"/>
                    <a:pt x="88" y="267"/>
                    <a:pt x="88" y="268"/>
                  </a:cubicBezTo>
                  <a:cubicBezTo>
                    <a:pt x="85" y="268"/>
                    <a:pt x="85" y="268"/>
                    <a:pt x="85" y="268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73" y="268"/>
                    <a:pt x="73" y="268"/>
                    <a:pt x="73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6"/>
                    <a:pt x="72" y="265"/>
                    <a:pt x="72" y="264"/>
                  </a:cubicBezTo>
                  <a:cubicBezTo>
                    <a:pt x="78" y="264"/>
                    <a:pt x="78" y="264"/>
                    <a:pt x="78" y="264"/>
                  </a:cubicBezTo>
                  <a:cubicBezTo>
                    <a:pt x="81" y="264"/>
                    <a:pt x="81" y="264"/>
                    <a:pt x="81" y="264"/>
                  </a:cubicBezTo>
                  <a:cubicBezTo>
                    <a:pt x="87" y="264"/>
                    <a:pt x="87" y="264"/>
                    <a:pt x="87" y="264"/>
                  </a:cubicBezTo>
                  <a:close/>
                  <a:moveTo>
                    <a:pt x="85" y="250"/>
                  </a:moveTo>
                  <a:cubicBezTo>
                    <a:pt x="85" y="252"/>
                    <a:pt x="85" y="254"/>
                    <a:pt x="86" y="256"/>
                  </a:cubicBezTo>
                  <a:cubicBezTo>
                    <a:pt x="86" y="258"/>
                    <a:pt x="86" y="258"/>
                    <a:pt x="86" y="258"/>
                  </a:cubicBezTo>
                  <a:cubicBezTo>
                    <a:pt x="87" y="260"/>
                    <a:pt x="87" y="260"/>
                    <a:pt x="87" y="260"/>
                  </a:cubicBezTo>
                  <a:cubicBezTo>
                    <a:pt x="86" y="260"/>
                    <a:pt x="86" y="260"/>
                    <a:pt x="86" y="260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82" y="253"/>
                    <a:pt x="82" y="253"/>
                    <a:pt x="82" y="253"/>
                  </a:cubicBezTo>
                  <a:lnTo>
                    <a:pt x="85" y="250"/>
                  </a:lnTo>
                  <a:close/>
                  <a:moveTo>
                    <a:pt x="82" y="235"/>
                  </a:moveTo>
                  <a:cubicBezTo>
                    <a:pt x="82" y="234"/>
                    <a:pt x="82" y="234"/>
                    <a:pt x="82" y="234"/>
                  </a:cubicBezTo>
                  <a:cubicBezTo>
                    <a:pt x="82" y="235"/>
                    <a:pt x="82" y="235"/>
                    <a:pt x="82" y="235"/>
                  </a:cubicBezTo>
                  <a:cubicBezTo>
                    <a:pt x="83" y="236"/>
                    <a:pt x="83" y="237"/>
                    <a:pt x="83" y="238"/>
                  </a:cubicBezTo>
                  <a:cubicBezTo>
                    <a:pt x="83" y="241"/>
                    <a:pt x="84" y="243"/>
                    <a:pt x="84" y="245"/>
                  </a:cubicBezTo>
                  <a:cubicBezTo>
                    <a:pt x="84" y="246"/>
                    <a:pt x="84" y="246"/>
                    <a:pt x="84" y="246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78" y="239"/>
                    <a:pt x="78" y="239"/>
                    <a:pt x="78" y="239"/>
                  </a:cubicBezTo>
                  <a:cubicBezTo>
                    <a:pt x="81" y="236"/>
                    <a:pt x="81" y="236"/>
                    <a:pt x="81" y="236"/>
                  </a:cubicBezTo>
                  <a:lnTo>
                    <a:pt x="82" y="235"/>
                  </a:lnTo>
                  <a:close/>
                  <a:moveTo>
                    <a:pt x="80" y="219"/>
                  </a:moveTo>
                  <a:cubicBezTo>
                    <a:pt x="80" y="219"/>
                    <a:pt x="80" y="219"/>
                    <a:pt x="80" y="219"/>
                  </a:cubicBezTo>
                  <a:cubicBezTo>
                    <a:pt x="80" y="219"/>
                    <a:pt x="80" y="219"/>
                    <a:pt x="80" y="219"/>
                  </a:cubicBezTo>
                  <a:cubicBezTo>
                    <a:pt x="80" y="220"/>
                    <a:pt x="81" y="221"/>
                    <a:pt x="81" y="222"/>
                  </a:cubicBezTo>
                  <a:cubicBezTo>
                    <a:pt x="81" y="225"/>
                    <a:pt x="81" y="227"/>
                    <a:pt x="82" y="229"/>
                  </a:cubicBezTo>
                  <a:cubicBezTo>
                    <a:pt x="82" y="229"/>
                    <a:pt x="82" y="229"/>
                    <a:pt x="82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76" y="224"/>
                    <a:pt x="76" y="224"/>
                    <a:pt x="76" y="224"/>
                  </a:cubicBezTo>
                  <a:cubicBezTo>
                    <a:pt x="79" y="221"/>
                    <a:pt x="79" y="221"/>
                    <a:pt x="79" y="221"/>
                  </a:cubicBezTo>
                  <a:lnTo>
                    <a:pt x="80" y="219"/>
                  </a:lnTo>
                  <a:close/>
                  <a:moveTo>
                    <a:pt x="78" y="205"/>
                  </a:move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6"/>
                    <a:pt x="79" y="208"/>
                    <a:pt x="79" y="209"/>
                  </a:cubicBezTo>
                  <a:cubicBezTo>
                    <a:pt x="79" y="211"/>
                    <a:pt x="79" y="212"/>
                    <a:pt x="80" y="214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7" y="207"/>
                    <a:pt x="77" y="207"/>
                    <a:pt x="77" y="207"/>
                  </a:cubicBezTo>
                  <a:lnTo>
                    <a:pt x="78" y="205"/>
                  </a:lnTo>
                  <a:close/>
                  <a:moveTo>
                    <a:pt x="77" y="194"/>
                  </a:moveTo>
                  <a:cubicBezTo>
                    <a:pt x="77" y="193"/>
                    <a:pt x="77" y="193"/>
                    <a:pt x="77" y="193"/>
                  </a:cubicBezTo>
                  <a:cubicBezTo>
                    <a:pt x="78" y="195"/>
                    <a:pt x="78" y="195"/>
                    <a:pt x="78" y="195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8" y="200"/>
                    <a:pt x="78" y="200"/>
                    <a:pt x="78" y="200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6" y="195"/>
                    <a:pt x="76" y="195"/>
                    <a:pt x="76" y="195"/>
                  </a:cubicBezTo>
                  <a:lnTo>
                    <a:pt x="77" y="194"/>
                  </a:lnTo>
                  <a:close/>
                  <a:moveTo>
                    <a:pt x="76" y="192"/>
                  </a:moveTo>
                  <a:cubicBezTo>
                    <a:pt x="75" y="193"/>
                    <a:pt x="75" y="193"/>
                    <a:pt x="75" y="193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73" y="195"/>
                    <a:pt x="73" y="195"/>
                    <a:pt x="73" y="195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4" y="192"/>
                    <a:pt x="74" y="192"/>
                    <a:pt x="74" y="192"/>
                  </a:cubicBezTo>
                  <a:lnTo>
                    <a:pt x="76" y="192"/>
                  </a:lnTo>
                  <a:close/>
                  <a:moveTo>
                    <a:pt x="75" y="171"/>
                  </a:moveTo>
                  <a:cubicBezTo>
                    <a:pt x="75" y="173"/>
                    <a:pt x="75" y="173"/>
                    <a:pt x="75" y="173"/>
                  </a:cubicBezTo>
                  <a:cubicBezTo>
                    <a:pt x="76" y="177"/>
                    <a:pt x="76" y="177"/>
                    <a:pt x="76" y="177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5" y="172"/>
                    <a:pt x="75" y="172"/>
                    <a:pt x="75" y="172"/>
                  </a:cubicBezTo>
                  <a:lnTo>
                    <a:pt x="75" y="171"/>
                  </a:lnTo>
                  <a:close/>
                  <a:moveTo>
                    <a:pt x="74" y="160"/>
                  </a:move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4" y="163"/>
                    <a:pt x="74" y="163"/>
                    <a:pt x="74" y="163"/>
                  </a:cubicBezTo>
                  <a:cubicBezTo>
                    <a:pt x="75" y="166"/>
                    <a:pt x="75" y="166"/>
                    <a:pt x="75" y="166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1"/>
                    <a:pt x="73" y="161"/>
                    <a:pt x="73" y="161"/>
                  </a:cubicBezTo>
                  <a:lnTo>
                    <a:pt x="74" y="160"/>
                  </a:lnTo>
                  <a:close/>
                  <a:moveTo>
                    <a:pt x="73" y="151"/>
                  </a:moveTo>
                  <a:cubicBezTo>
                    <a:pt x="73" y="151"/>
                    <a:pt x="73" y="151"/>
                    <a:pt x="73" y="151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2" y="152"/>
                    <a:pt x="72" y="152"/>
                    <a:pt x="72" y="152"/>
                  </a:cubicBezTo>
                  <a:lnTo>
                    <a:pt x="73" y="151"/>
                  </a:lnTo>
                  <a:close/>
                  <a:moveTo>
                    <a:pt x="72" y="134"/>
                  </a:moveTo>
                  <a:cubicBezTo>
                    <a:pt x="72" y="134"/>
                    <a:pt x="72" y="134"/>
                    <a:pt x="72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70" y="136"/>
                    <a:pt x="70" y="136"/>
                    <a:pt x="70" y="136"/>
                  </a:cubicBezTo>
                  <a:lnTo>
                    <a:pt x="72" y="134"/>
                  </a:lnTo>
                  <a:close/>
                  <a:moveTo>
                    <a:pt x="71" y="123"/>
                  </a:move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lnTo>
                    <a:pt x="71" y="123"/>
                  </a:lnTo>
                  <a:close/>
                  <a:moveTo>
                    <a:pt x="70" y="113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70" y="114"/>
                    <a:pt x="70" y="114"/>
                    <a:pt x="70" y="114"/>
                  </a:cubicBezTo>
                  <a:lnTo>
                    <a:pt x="70" y="113"/>
                  </a:lnTo>
                  <a:close/>
                  <a:moveTo>
                    <a:pt x="70" y="103"/>
                  </a:moveTo>
                  <a:cubicBezTo>
                    <a:pt x="70" y="105"/>
                    <a:pt x="70" y="105"/>
                    <a:pt x="70" y="105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9" y="104"/>
                    <a:pt x="69" y="104"/>
                    <a:pt x="69" y="104"/>
                  </a:cubicBezTo>
                  <a:lnTo>
                    <a:pt x="70" y="103"/>
                  </a:lnTo>
                  <a:close/>
                  <a:moveTo>
                    <a:pt x="69" y="94"/>
                  </a:moveTo>
                  <a:cubicBezTo>
                    <a:pt x="69" y="95"/>
                    <a:pt x="69" y="95"/>
                    <a:pt x="69" y="95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8" y="95"/>
                    <a:pt x="68" y="95"/>
                    <a:pt x="68" y="95"/>
                  </a:cubicBezTo>
                  <a:lnTo>
                    <a:pt x="69" y="94"/>
                  </a:lnTo>
                  <a:close/>
                  <a:moveTo>
                    <a:pt x="68" y="84"/>
                  </a:moveTo>
                  <a:cubicBezTo>
                    <a:pt x="68" y="84"/>
                    <a:pt x="68" y="84"/>
                    <a:pt x="68" y="8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68" y="84"/>
                    <a:pt x="68" y="84"/>
                  </a:cubicBezTo>
                  <a:close/>
                  <a:moveTo>
                    <a:pt x="70" y="44"/>
                  </a:move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5"/>
                    <a:pt x="71" y="47"/>
                    <a:pt x="71" y="48"/>
                  </a:cubicBezTo>
                  <a:cubicBezTo>
                    <a:pt x="70" y="49"/>
                    <a:pt x="70" y="49"/>
                    <a:pt x="70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70" y="44"/>
                  </a:lnTo>
                  <a:close/>
                  <a:moveTo>
                    <a:pt x="53" y="25"/>
                  </a:moveTo>
                  <a:cubicBezTo>
                    <a:pt x="53" y="25"/>
                    <a:pt x="53" y="24"/>
                    <a:pt x="54" y="24"/>
                  </a:cubicBezTo>
                  <a:cubicBezTo>
                    <a:pt x="55" y="23"/>
                    <a:pt x="55" y="22"/>
                    <a:pt x="56" y="21"/>
                  </a:cubicBezTo>
                  <a:cubicBezTo>
                    <a:pt x="58" y="17"/>
                    <a:pt x="59" y="12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3"/>
                  </a:cubicBezTo>
                  <a:cubicBezTo>
                    <a:pt x="59" y="3"/>
                    <a:pt x="60" y="2"/>
                    <a:pt x="60" y="2"/>
                  </a:cubicBezTo>
                  <a:cubicBezTo>
                    <a:pt x="60" y="2"/>
                    <a:pt x="60" y="3"/>
                    <a:pt x="60" y="3"/>
                  </a:cubicBezTo>
                  <a:cubicBezTo>
                    <a:pt x="60" y="3"/>
                    <a:pt x="60" y="4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12"/>
                    <a:pt x="62" y="17"/>
                    <a:pt x="64" y="21"/>
                  </a:cubicBezTo>
                  <a:cubicBezTo>
                    <a:pt x="65" y="23"/>
                    <a:pt x="66" y="24"/>
                    <a:pt x="67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lose/>
                  <a:moveTo>
                    <a:pt x="51" y="30"/>
                  </a:move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1" y="30"/>
                    <a:pt x="51" y="30"/>
                    <a:pt x="51" y="30"/>
                  </a:cubicBezTo>
                  <a:close/>
                  <a:moveTo>
                    <a:pt x="52" y="37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7"/>
                    <a:pt x="68" y="37"/>
                    <a:pt x="67" y="37"/>
                  </a:cubicBezTo>
                  <a:cubicBezTo>
                    <a:pt x="67" y="37"/>
                    <a:pt x="66" y="37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3" y="36"/>
                    <a:pt x="62" y="36"/>
                    <a:pt x="60" y="36"/>
                  </a:cubicBezTo>
                  <a:cubicBezTo>
                    <a:pt x="59" y="36"/>
                    <a:pt x="59" y="36"/>
                    <a:pt x="58" y="36"/>
                  </a:cubicBezTo>
                  <a:cubicBezTo>
                    <a:pt x="57" y="36"/>
                    <a:pt x="56" y="36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4" y="37"/>
                    <a:pt x="54" y="37"/>
                  </a:cubicBezTo>
                  <a:cubicBezTo>
                    <a:pt x="53" y="37"/>
                    <a:pt x="53" y="37"/>
                    <a:pt x="52" y="37"/>
                  </a:cubicBezTo>
                  <a:cubicBezTo>
                    <a:pt x="52" y="37"/>
                    <a:pt x="52" y="37"/>
                    <a:pt x="52" y="37"/>
                  </a:cubicBezTo>
                  <a:close/>
                  <a:moveTo>
                    <a:pt x="52" y="39"/>
                  </a:moveTo>
                  <a:cubicBezTo>
                    <a:pt x="53" y="39"/>
                    <a:pt x="53" y="39"/>
                    <a:pt x="54" y="39"/>
                  </a:cubicBezTo>
                  <a:cubicBezTo>
                    <a:pt x="54" y="39"/>
                    <a:pt x="55" y="39"/>
                    <a:pt x="55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7" y="38"/>
                    <a:pt x="57" y="38"/>
                  </a:cubicBezTo>
                  <a:cubicBezTo>
                    <a:pt x="58" y="38"/>
                    <a:pt x="59" y="38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2" y="38"/>
                    <a:pt x="63" y="38"/>
                    <a:pt x="65" y="38"/>
                  </a:cubicBezTo>
                  <a:cubicBezTo>
                    <a:pt x="66" y="38"/>
                    <a:pt x="67" y="38"/>
                    <a:pt x="67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lnTo>
                    <a:pt x="52" y="39"/>
                  </a:lnTo>
                  <a:close/>
                  <a:moveTo>
                    <a:pt x="52" y="43"/>
                  </a:moveTo>
                  <a:cubicBezTo>
                    <a:pt x="52" y="42"/>
                    <a:pt x="52" y="42"/>
                    <a:pt x="52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lnTo>
                    <a:pt x="52" y="43"/>
                  </a:lnTo>
                  <a:close/>
                  <a:moveTo>
                    <a:pt x="52" y="105"/>
                  </a:moveTo>
                  <a:cubicBezTo>
                    <a:pt x="53" y="103"/>
                    <a:pt x="53" y="103"/>
                    <a:pt x="53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52" y="107"/>
                    <a:pt x="52" y="107"/>
                    <a:pt x="52" y="107"/>
                  </a:cubicBezTo>
                  <a:lnTo>
                    <a:pt x="52" y="105"/>
                  </a:lnTo>
                  <a:close/>
                  <a:moveTo>
                    <a:pt x="52" y="115"/>
                  </a:moveTo>
                  <a:cubicBezTo>
                    <a:pt x="52" y="114"/>
                    <a:pt x="52" y="114"/>
                    <a:pt x="52" y="114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8"/>
                    <a:pt x="52" y="118"/>
                    <a:pt x="52" y="118"/>
                  </a:cubicBezTo>
                  <a:lnTo>
                    <a:pt x="52" y="115"/>
                  </a:lnTo>
                  <a:close/>
                  <a:moveTo>
                    <a:pt x="51" y="129"/>
                  </a:moveTo>
                  <a:cubicBezTo>
                    <a:pt x="52" y="126"/>
                    <a:pt x="52" y="126"/>
                    <a:pt x="52" y="126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51" y="129"/>
                    <a:pt x="51" y="129"/>
                    <a:pt x="51" y="129"/>
                  </a:cubicBezTo>
                  <a:close/>
                  <a:moveTo>
                    <a:pt x="51" y="137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51" y="134"/>
                    <a:pt x="51" y="134"/>
                    <a:pt x="51" y="134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51" y="138"/>
                    <a:pt x="51" y="138"/>
                    <a:pt x="51" y="138"/>
                  </a:cubicBezTo>
                  <a:lnTo>
                    <a:pt x="51" y="137"/>
                  </a:lnTo>
                  <a:close/>
                  <a:moveTo>
                    <a:pt x="51" y="145"/>
                  </a:moveTo>
                  <a:cubicBezTo>
                    <a:pt x="51" y="143"/>
                    <a:pt x="51" y="143"/>
                    <a:pt x="51" y="143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lnTo>
                    <a:pt x="51" y="145"/>
                  </a:lnTo>
                  <a:close/>
                  <a:moveTo>
                    <a:pt x="50" y="153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153"/>
                  </a:lnTo>
                  <a:close/>
                  <a:moveTo>
                    <a:pt x="50" y="163"/>
                  </a:moveTo>
                  <a:cubicBezTo>
                    <a:pt x="50" y="160"/>
                    <a:pt x="50" y="160"/>
                    <a:pt x="50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49" y="166"/>
                    <a:pt x="49" y="166"/>
                    <a:pt x="49" y="166"/>
                  </a:cubicBezTo>
                  <a:lnTo>
                    <a:pt x="50" y="163"/>
                  </a:lnTo>
                  <a:close/>
                  <a:moveTo>
                    <a:pt x="49" y="177"/>
                  </a:moveTo>
                  <a:cubicBezTo>
                    <a:pt x="49" y="175"/>
                    <a:pt x="49" y="175"/>
                    <a:pt x="49" y="175"/>
                  </a:cubicBezTo>
                  <a:cubicBezTo>
                    <a:pt x="49" y="172"/>
                    <a:pt x="49" y="172"/>
                    <a:pt x="49" y="172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49" y="178"/>
                    <a:pt x="49" y="178"/>
                  </a:cubicBezTo>
                  <a:lnTo>
                    <a:pt x="49" y="177"/>
                  </a:lnTo>
                  <a:close/>
                  <a:moveTo>
                    <a:pt x="48" y="189"/>
                  </a:moveTo>
                  <a:cubicBezTo>
                    <a:pt x="48" y="186"/>
                    <a:pt x="48" y="186"/>
                    <a:pt x="48" y="186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51" y="186"/>
                    <a:pt x="51" y="186"/>
                    <a:pt x="51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lose/>
                  <a:moveTo>
                    <a:pt x="47" y="197"/>
                  </a:moveTo>
                  <a:cubicBezTo>
                    <a:pt x="48" y="194"/>
                    <a:pt x="48" y="194"/>
                    <a:pt x="48" y="194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47" y="200"/>
                    <a:pt x="47" y="200"/>
                    <a:pt x="47" y="200"/>
                  </a:cubicBezTo>
                  <a:lnTo>
                    <a:pt x="47" y="197"/>
                  </a:lnTo>
                  <a:close/>
                  <a:moveTo>
                    <a:pt x="46" y="210"/>
                  </a:moveTo>
                  <a:cubicBezTo>
                    <a:pt x="46" y="208"/>
                    <a:pt x="47" y="207"/>
                    <a:pt x="47" y="205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6" y="214"/>
                    <a:pt x="46" y="214"/>
                    <a:pt x="46" y="214"/>
                  </a:cubicBezTo>
                  <a:cubicBezTo>
                    <a:pt x="46" y="213"/>
                    <a:pt x="46" y="211"/>
                    <a:pt x="46" y="210"/>
                  </a:cubicBezTo>
                  <a:close/>
                  <a:moveTo>
                    <a:pt x="45" y="224"/>
                  </a:moveTo>
                  <a:cubicBezTo>
                    <a:pt x="45" y="223"/>
                    <a:pt x="45" y="221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8" y="222"/>
                    <a:pt x="48" y="222"/>
                    <a:pt x="48" y="222"/>
                  </a:cubicBezTo>
                  <a:cubicBezTo>
                    <a:pt x="49" y="224"/>
                    <a:pt x="49" y="224"/>
                    <a:pt x="49" y="224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5" y="228"/>
                    <a:pt x="45" y="226"/>
                    <a:pt x="45" y="224"/>
                  </a:cubicBezTo>
                  <a:close/>
                  <a:moveTo>
                    <a:pt x="43" y="240"/>
                  </a:moveTo>
                  <a:cubicBezTo>
                    <a:pt x="43" y="239"/>
                    <a:pt x="44" y="237"/>
                    <a:pt x="44" y="235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3"/>
                    <a:pt x="46" y="243"/>
                    <a:pt x="46" y="243"/>
                  </a:cubicBezTo>
                  <a:cubicBezTo>
                    <a:pt x="43" y="246"/>
                    <a:pt x="43" y="246"/>
                    <a:pt x="43" y="246"/>
                  </a:cubicBezTo>
                  <a:cubicBezTo>
                    <a:pt x="43" y="244"/>
                    <a:pt x="43" y="242"/>
                    <a:pt x="43" y="240"/>
                  </a:cubicBezTo>
                  <a:close/>
                  <a:moveTo>
                    <a:pt x="40" y="261"/>
                  </a:moveTo>
                  <a:cubicBezTo>
                    <a:pt x="41" y="260"/>
                    <a:pt x="41" y="259"/>
                    <a:pt x="41" y="258"/>
                  </a:cubicBezTo>
                  <a:cubicBezTo>
                    <a:pt x="41" y="256"/>
                    <a:pt x="41" y="256"/>
                    <a:pt x="41" y="256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2" y="253"/>
                    <a:pt x="42" y="253"/>
                    <a:pt x="42" y="253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6" y="257"/>
                    <a:pt x="46" y="257"/>
                    <a:pt x="46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8"/>
                    <a:pt x="45" y="258"/>
                    <a:pt x="45" y="258"/>
                  </a:cubicBezTo>
                  <a:cubicBezTo>
                    <a:pt x="44" y="258"/>
                    <a:pt x="44" y="258"/>
                    <a:pt x="44" y="258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0" y="261"/>
                    <a:pt x="40" y="261"/>
                    <a:pt x="40" y="261"/>
                  </a:cubicBezTo>
                  <a:close/>
                  <a:moveTo>
                    <a:pt x="40" y="267"/>
                  </a:moveTo>
                  <a:cubicBezTo>
                    <a:pt x="40" y="266"/>
                    <a:pt x="40" y="266"/>
                    <a:pt x="40" y="266"/>
                  </a:cubicBezTo>
                  <a:cubicBezTo>
                    <a:pt x="40" y="265"/>
                    <a:pt x="40" y="265"/>
                    <a:pt x="40" y="265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5"/>
                    <a:pt x="43" y="265"/>
                    <a:pt x="43" y="265"/>
                  </a:cubicBezTo>
                  <a:cubicBezTo>
                    <a:pt x="45" y="265"/>
                    <a:pt x="45" y="265"/>
                    <a:pt x="45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50" y="264"/>
                    <a:pt x="50" y="264"/>
                    <a:pt x="50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3" y="264"/>
                    <a:pt x="53" y="264"/>
                    <a:pt x="53" y="264"/>
                  </a:cubicBezTo>
                  <a:cubicBezTo>
                    <a:pt x="54" y="264"/>
                    <a:pt x="54" y="264"/>
                    <a:pt x="54" y="264"/>
                  </a:cubicBezTo>
                  <a:cubicBezTo>
                    <a:pt x="55" y="264"/>
                    <a:pt x="55" y="264"/>
                    <a:pt x="55" y="264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2" y="268"/>
                    <a:pt x="52" y="268"/>
                    <a:pt x="52" y="268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47" y="268"/>
                    <a:pt x="47" y="268"/>
                    <a:pt x="47" y="268"/>
                  </a:cubicBezTo>
                  <a:cubicBezTo>
                    <a:pt x="45" y="269"/>
                    <a:pt x="45" y="269"/>
                    <a:pt x="45" y="269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2" y="269"/>
                    <a:pt x="42" y="269"/>
                    <a:pt x="42" y="269"/>
                  </a:cubicBezTo>
                  <a:cubicBezTo>
                    <a:pt x="39" y="269"/>
                    <a:pt x="39" y="269"/>
                    <a:pt x="39" y="269"/>
                  </a:cubicBezTo>
                  <a:lnTo>
                    <a:pt x="40" y="267"/>
                  </a:lnTo>
                  <a:close/>
                  <a:moveTo>
                    <a:pt x="38" y="274"/>
                  </a:moveTo>
                  <a:cubicBezTo>
                    <a:pt x="38" y="272"/>
                    <a:pt x="38" y="272"/>
                    <a:pt x="38" y="272"/>
                  </a:cubicBezTo>
                  <a:cubicBezTo>
                    <a:pt x="40" y="275"/>
                    <a:pt x="40" y="275"/>
                    <a:pt x="40" y="275"/>
                  </a:cubicBezTo>
                  <a:cubicBezTo>
                    <a:pt x="40" y="276"/>
                    <a:pt x="40" y="276"/>
                    <a:pt x="40" y="276"/>
                  </a:cubicBezTo>
                  <a:cubicBezTo>
                    <a:pt x="39" y="276"/>
                    <a:pt x="39" y="276"/>
                    <a:pt x="39" y="276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9"/>
                    <a:pt x="37" y="279"/>
                    <a:pt x="37" y="279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8"/>
                    <a:pt x="38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5"/>
                    <a:pt x="38" y="275"/>
                    <a:pt x="38" y="275"/>
                  </a:cubicBezTo>
                  <a:lnTo>
                    <a:pt x="38" y="274"/>
                  </a:lnTo>
                  <a:close/>
                  <a:moveTo>
                    <a:pt x="35" y="271"/>
                  </a:moveTo>
                  <a:cubicBezTo>
                    <a:pt x="34" y="267"/>
                    <a:pt x="34" y="267"/>
                    <a:pt x="34" y="267"/>
                  </a:cubicBezTo>
                  <a:cubicBezTo>
                    <a:pt x="33" y="265"/>
                    <a:pt x="33" y="265"/>
                    <a:pt x="33" y="265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6"/>
                    <a:pt x="38" y="267"/>
                    <a:pt x="37" y="268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1"/>
                    <a:pt x="37" y="272"/>
                    <a:pt x="37" y="272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5" y="273"/>
                    <a:pt x="35" y="273"/>
                    <a:pt x="35" y="273"/>
                  </a:cubicBezTo>
                  <a:lnTo>
                    <a:pt x="35" y="271"/>
                  </a:lnTo>
                  <a:close/>
                  <a:moveTo>
                    <a:pt x="32" y="300"/>
                  </a:moveTo>
                  <a:cubicBezTo>
                    <a:pt x="33" y="299"/>
                    <a:pt x="33" y="299"/>
                    <a:pt x="33" y="299"/>
                  </a:cubicBezTo>
                  <a:cubicBezTo>
                    <a:pt x="33" y="298"/>
                    <a:pt x="33" y="298"/>
                    <a:pt x="33" y="298"/>
                  </a:cubicBezTo>
                  <a:cubicBezTo>
                    <a:pt x="33" y="297"/>
                    <a:pt x="33" y="297"/>
                    <a:pt x="33" y="297"/>
                  </a:cubicBezTo>
                  <a:cubicBezTo>
                    <a:pt x="33" y="297"/>
                    <a:pt x="33" y="296"/>
                    <a:pt x="33" y="296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5" y="291"/>
                    <a:pt x="35" y="291"/>
                    <a:pt x="35" y="290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8" y="291"/>
                    <a:pt x="38" y="291"/>
                    <a:pt x="38" y="291"/>
                  </a:cubicBezTo>
                  <a:cubicBezTo>
                    <a:pt x="42" y="294"/>
                    <a:pt x="42" y="294"/>
                    <a:pt x="42" y="294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0" y="294"/>
                    <a:pt x="40" y="294"/>
                    <a:pt x="40" y="294"/>
                  </a:cubicBezTo>
                  <a:cubicBezTo>
                    <a:pt x="40" y="295"/>
                    <a:pt x="40" y="295"/>
                    <a:pt x="40" y="295"/>
                  </a:cubicBezTo>
                  <a:cubicBezTo>
                    <a:pt x="39" y="296"/>
                    <a:pt x="39" y="296"/>
                    <a:pt x="39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0"/>
                    <a:pt x="32" y="300"/>
                    <a:pt x="32" y="300"/>
                  </a:cubicBezTo>
                  <a:cubicBezTo>
                    <a:pt x="32" y="300"/>
                    <a:pt x="32" y="300"/>
                    <a:pt x="32" y="300"/>
                  </a:cubicBezTo>
                  <a:close/>
                  <a:moveTo>
                    <a:pt x="27" y="316"/>
                  </a:moveTo>
                  <a:cubicBezTo>
                    <a:pt x="28" y="315"/>
                    <a:pt x="28" y="315"/>
                    <a:pt x="28" y="315"/>
                  </a:cubicBezTo>
                  <a:cubicBezTo>
                    <a:pt x="28" y="314"/>
                    <a:pt x="28" y="314"/>
                    <a:pt x="28" y="314"/>
                  </a:cubicBezTo>
                  <a:cubicBezTo>
                    <a:pt x="28" y="313"/>
                    <a:pt x="28" y="313"/>
                    <a:pt x="28" y="312"/>
                  </a:cubicBezTo>
                  <a:cubicBezTo>
                    <a:pt x="29" y="311"/>
                    <a:pt x="29" y="311"/>
                    <a:pt x="29" y="311"/>
                  </a:cubicBezTo>
                  <a:cubicBezTo>
                    <a:pt x="29" y="310"/>
                    <a:pt x="29" y="310"/>
                    <a:pt x="29" y="310"/>
                  </a:cubicBezTo>
                  <a:cubicBezTo>
                    <a:pt x="29" y="309"/>
                    <a:pt x="29" y="309"/>
                    <a:pt x="29" y="309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0" y="308"/>
                    <a:pt x="30" y="307"/>
                    <a:pt x="30" y="307"/>
                  </a:cubicBezTo>
                  <a:cubicBezTo>
                    <a:pt x="31" y="305"/>
                    <a:pt x="31" y="305"/>
                    <a:pt x="31" y="305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5" y="307"/>
                    <a:pt x="35" y="307"/>
                    <a:pt x="35" y="307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5" y="312"/>
                    <a:pt x="35" y="312"/>
                    <a:pt x="35" y="312"/>
                  </a:cubicBezTo>
                  <a:cubicBezTo>
                    <a:pt x="34" y="312"/>
                    <a:pt x="34" y="312"/>
                    <a:pt x="34" y="312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2" y="314"/>
                    <a:pt x="32" y="314"/>
                    <a:pt x="32" y="314"/>
                  </a:cubicBezTo>
                  <a:cubicBezTo>
                    <a:pt x="31" y="314"/>
                    <a:pt x="31" y="314"/>
                    <a:pt x="31" y="314"/>
                  </a:cubicBezTo>
                  <a:cubicBezTo>
                    <a:pt x="29" y="315"/>
                    <a:pt x="29" y="315"/>
                    <a:pt x="29" y="315"/>
                  </a:cubicBezTo>
                  <a:cubicBezTo>
                    <a:pt x="29" y="316"/>
                    <a:pt x="29" y="316"/>
                    <a:pt x="29" y="316"/>
                  </a:cubicBezTo>
                  <a:cubicBezTo>
                    <a:pt x="28" y="316"/>
                    <a:pt x="28" y="316"/>
                    <a:pt x="28" y="316"/>
                  </a:cubicBezTo>
                  <a:cubicBezTo>
                    <a:pt x="27" y="317"/>
                    <a:pt x="27" y="317"/>
                    <a:pt x="27" y="317"/>
                  </a:cubicBezTo>
                  <a:lnTo>
                    <a:pt x="27" y="316"/>
                  </a:lnTo>
                  <a:close/>
                  <a:moveTo>
                    <a:pt x="21" y="331"/>
                  </a:moveTo>
                  <a:cubicBezTo>
                    <a:pt x="21" y="331"/>
                    <a:pt x="21" y="331"/>
                    <a:pt x="21" y="331"/>
                  </a:cubicBezTo>
                  <a:cubicBezTo>
                    <a:pt x="21" y="330"/>
                    <a:pt x="21" y="330"/>
                    <a:pt x="21" y="330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3" y="328"/>
                    <a:pt x="23" y="328"/>
                    <a:pt x="23" y="328"/>
                  </a:cubicBezTo>
                  <a:cubicBezTo>
                    <a:pt x="23" y="326"/>
                    <a:pt x="23" y="326"/>
                    <a:pt x="23" y="326"/>
                  </a:cubicBezTo>
                  <a:cubicBezTo>
                    <a:pt x="24" y="325"/>
                    <a:pt x="24" y="325"/>
                    <a:pt x="24" y="325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5" y="323"/>
                    <a:pt x="25" y="323"/>
                    <a:pt x="25" y="323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9" y="323"/>
                    <a:pt x="29" y="323"/>
                    <a:pt x="29" y="323"/>
                  </a:cubicBezTo>
                  <a:cubicBezTo>
                    <a:pt x="34" y="326"/>
                    <a:pt x="34" y="326"/>
                    <a:pt x="34" y="326"/>
                  </a:cubicBezTo>
                  <a:cubicBezTo>
                    <a:pt x="33" y="327"/>
                    <a:pt x="33" y="327"/>
                    <a:pt x="33" y="327"/>
                  </a:cubicBezTo>
                  <a:cubicBezTo>
                    <a:pt x="32" y="327"/>
                    <a:pt x="32" y="327"/>
                    <a:pt x="32" y="327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30" y="329"/>
                    <a:pt x="30" y="329"/>
                    <a:pt x="30" y="329"/>
                  </a:cubicBezTo>
                  <a:cubicBezTo>
                    <a:pt x="29" y="329"/>
                    <a:pt x="29" y="329"/>
                    <a:pt x="29" y="329"/>
                  </a:cubicBezTo>
                  <a:cubicBezTo>
                    <a:pt x="28" y="329"/>
                    <a:pt x="28" y="329"/>
                    <a:pt x="28" y="329"/>
                  </a:cubicBezTo>
                  <a:cubicBezTo>
                    <a:pt x="27" y="330"/>
                    <a:pt x="27" y="330"/>
                    <a:pt x="27" y="330"/>
                  </a:cubicBezTo>
                  <a:cubicBezTo>
                    <a:pt x="26" y="331"/>
                    <a:pt x="26" y="331"/>
                    <a:pt x="26" y="331"/>
                  </a:cubicBezTo>
                  <a:cubicBezTo>
                    <a:pt x="25" y="331"/>
                    <a:pt x="25" y="331"/>
                    <a:pt x="25" y="331"/>
                  </a:cubicBezTo>
                  <a:cubicBezTo>
                    <a:pt x="24" y="331"/>
                    <a:pt x="24" y="331"/>
                    <a:pt x="24" y="331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2" y="333"/>
                    <a:pt x="22" y="333"/>
                    <a:pt x="22" y="333"/>
                  </a:cubicBezTo>
                  <a:cubicBezTo>
                    <a:pt x="20" y="334"/>
                    <a:pt x="20" y="334"/>
                    <a:pt x="20" y="334"/>
                  </a:cubicBezTo>
                  <a:cubicBezTo>
                    <a:pt x="20" y="333"/>
                    <a:pt x="21" y="332"/>
                    <a:pt x="21" y="331"/>
                  </a:cubicBezTo>
                  <a:close/>
                  <a:moveTo>
                    <a:pt x="16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17" y="340"/>
                    <a:pt x="17" y="340"/>
                    <a:pt x="17" y="340"/>
                  </a:cubicBezTo>
                  <a:cubicBezTo>
                    <a:pt x="17" y="339"/>
                    <a:pt x="17" y="339"/>
                    <a:pt x="17" y="339"/>
                  </a:cubicBezTo>
                  <a:cubicBezTo>
                    <a:pt x="18" y="339"/>
                    <a:pt x="18" y="339"/>
                    <a:pt x="18" y="339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7"/>
                    <a:pt x="18" y="337"/>
                    <a:pt x="18" y="337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6" y="342"/>
                    <a:pt x="26" y="342"/>
                    <a:pt x="26" y="342"/>
                  </a:cubicBezTo>
                  <a:cubicBezTo>
                    <a:pt x="25" y="342"/>
                    <a:pt x="25" y="342"/>
                    <a:pt x="25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3" y="342"/>
                    <a:pt x="23" y="342"/>
                    <a:pt x="23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1" y="342"/>
                    <a:pt x="21" y="342"/>
                    <a:pt x="21" y="342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18" y="342"/>
                    <a:pt x="18" y="342"/>
                    <a:pt x="18" y="342"/>
                  </a:cubicBezTo>
                  <a:cubicBezTo>
                    <a:pt x="17" y="342"/>
                    <a:pt x="17" y="342"/>
                    <a:pt x="17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3"/>
                    <a:pt x="16" y="343"/>
                    <a:pt x="16" y="343"/>
                  </a:cubicBezTo>
                  <a:lnTo>
                    <a:pt x="16" y="342"/>
                  </a:lnTo>
                  <a:close/>
                  <a:moveTo>
                    <a:pt x="11" y="364"/>
                  </a:moveTo>
                  <a:cubicBezTo>
                    <a:pt x="12" y="362"/>
                    <a:pt x="12" y="362"/>
                    <a:pt x="12" y="362"/>
                  </a:cubicBezTo>
                  <a:cubicBezTo>
                    <a:pt x="13" y="361"/>
                    <a:pt x="13" y="361"/>
                    <a:pt x="13" y="361"/>
                  </a:cubicBezTo>
                  <a:cubicBezTo>
                    <a:pt x="15" y="364"/>
                    <a:pt x="15" y="364"/>
                    <a:pt x="15" y="364"/>
                  </a:cubicBezTo>
                  <a:cubicBezTo>
                    <a:pt x="14" y="364"/>
                    <a:pt x="14" y="364"/>
                    <a:pt x="14" y="364"/>
                  </a:cubicBezTo>
                  <a:cubicBezTo>
                    <a:pt x="11" y="364"/>
                    <a:pt x="11" y="364"/>
                    <a:pt x="11" y="364"/>
                  </a:cubicBezTo>
                  <a:cubicBezTo>
                    <a:pt x="11" y="364"/>
                    <a:pt x="11" y="364"/>
                    <a:pt x="11" y="364"/>
                  </a:cubicBezTo>
                  <a:close/>
                  <a:moveTo>
                    <a:pt x="10" y="362"/>
                  </a:moveTo>
                  <a:cubicBezTo>
                    <a:pt x="10" y="360"/>
                    <a:pt x="10" y="360"/>
                    <a:pt x="10" y="360"/>
                  </a:cubicBezTo>
                  <a:cubicBezTo>
                    <a:pt x="10" y="358"/>
                    <a:pt x="10" y="358"/>
                    <a:pt x="10" y="358"/>
                  </a:cubicBezTo>
                  <a:cubicBezTo>
                    <a:pt x="10" y="357"/>
                    <a:pt x="10" y="357"/>
                    <a:pt x="10" y="357"/>
                  </a:cubicBezTo>
                  <a:cubicBezTo>
                    <a:pt x="12" y="359"/>
                    <a:pt x="12" y="359"/>
                    <a:pt x="12" y="359"/>
                  </a:cubicBezTo>
                  <a:cubicBezTo>
                    <a:pt x="12" y="360"/>
                    <a:pt x="12" y="360"/>
                    <a:pt x="12" y="360"/>
                  </a:cubicBezTo>
                  <a:cubicBezTo>
                    <a:pt x="11" y="360"/>
                    <a:pt x="11" y="360"/>
                    <a:pt x="11" y="360"/>
                  </a:cubicBezTo>
                  <a:lnTo>
                    <a:pt x="10" y="362"/>
                  </a:lnTo>
                  <a:close/>
                  <a:moveTo>
                    <a:pt x="15" y="370"/>
                  </a:moveTo>
                  <a:cubicBezTo>
                    <a:pt x="16" y="368"/>
                    <a:pt x="16" y="368"/>
                    <a:pt x="16" y="368"/>
                  </a:cubicBezTo>
                  <a:cubicBezTo>
                    <a:pt x="16" y="368"/>
                    <a:pt x="16" y="368"/>
                    <a:pt x="16" y="368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70"/>
                    <a:pt x="17" y="370"/>
                    <a:pt x="17" y="370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14" y="372"/>
                    <a:pt x="14" y="372"/>
                    <a:pt x="14" y="372"/>
                  </a:cubicBezTo>
                  <a:lnTo>
                    <a:pt x="15" y="370"/>
                  </a:lnTo>
                  <a:close/>
                  <a:moveTo>
                    <a:pt x="16" y="359"/>
                  </a:moveTo>
                  <a:cubicBezTo>
                    <a:pt x="16" y="361"/>
                    <a:pt x="16" y="361"/>
                    <a:pt x="16" y="361"/>
                  </a:cubicBezTo>
                  <a:cubicBezTo>
                    <a:pt x="16" y="362"/>
                    <a:pt x="16" y="362"/>
                    <a:pt x="16" y="362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5" y="358"/>
                    <a:pt x="15" y="358"/>
                    <a:pt x="15" y="358"/>
                  </a:cubicBezTo>
                  <a:cubicBezTo>
                    <a:pt x="16" y="357"/>
                    <a:pt x="16" y="357"/>
                    <a:pt x="16" y="357"/>
                  </a:cubicBezTo>
                  <a:lnTo>
                    <a:pt x="16" y="359"/>
                  </a:lnTo>
                  <a:close/>
                  <a:moveTo>
                    <a:pt x="14" y="348"/>
                  </a:moveTo>
                  <a:cubicBezTo>
                    <a:pt x="14" y="348"/>
                    <a:pt x="14" y="348"/>
                    <a:pt x="14" y="348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6"/>
                    <a:pt x="15" y="346"/>
                    <a:pt x="15" y="346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9"/>
                    <a:pt x="15" y="349"/>
                    <a:pt x="15" y="349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4" y="349"/>
                    <a:pt x="14" y="349"/>
                    <a:pt x="14" y="349"/>
                  </a:cubicBezTo>
                  <a:lnTo>
                    <a:pt x="14" y="348"/>
                  </a:lnTo>
                  <a:close/>
                  <a:moveTo>
                    <a:pt x="15" y="355"/>
                  </a:moveTo>
                  <a:cubicBezTo>
                    <a:pt x="13" y="357"/>
                    <a:pt x="13" y="357"/>
                    <a:pt x="13" y="357"/>
                  </a:cubicBezTo>
                  <a:cubicBezTo>
                    <a:pt x="13" y="358"/>
                    <a:pt x="13" y="358"/>
                    <a:pt x="13" y="358"/>
                  </a:cubicBezTo>
                  <a:cubicBezTo>
                    <a:pt x="11" y="355"/>
                    <a:pt x="11" y="355"/>
                    <a:pt x="11" y="355"/>
                  </a:cubicBezTo>
                  <a:cubicBezTo>
                    <a:pt x="12" y="355"/>
                    <a:pt x="12" y="355"/>
                    <a:pt x="12" y="355"/>
                  </a:cubicBezTo>
                  <a:lnTo>
                    <a:pt x="15" y="355"/>
                  </a:lnTo>
                  <a:close/>
                  <a:moveTo>
                    <a:pt x="11" y="344"/>
                  </a:moveTo>
                  <a:cubicBezTo>
                    <a:pt x="13" y="344"/>
                    <a:pt x="13" y="344"/>
                    <a:pt x="13" y="344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1" y="345"/>
                    <a:pt x="11" y="345"/>
                    <a:pt x="11" y="345"/>
                  </a:cubicBezTo>
                  <a:cubicBezTo>
                    <a:pt x="10" y="344"/>
                    <a:pt x="10" y="344"/>
                    <a:pt x="10" y="344"/>
                  </a:cubicBezTo>
                  <a:lnTo>
                    <a:pt x="11" y="344"/>
                  </a:lnTo>
                  <a:close/>
                  <a:moveTo>
                    <a:pt x="11" y="348"/>
                  </a:moveTo>
                  <a:cubicBezTo>
                    <a:pt x="11" y="348"/>
                    <a:pt x="11" y="348"/>
                    <a:pt x="11" y="348"/>
                  </a:cubicBezTo>
                  <a:cubicBezTo>
                    <a:pt x="10" y="349"/>
                    <a:pt x="10" y="349"/>
                    <a:pt x="10" y="349"/>
                  </a:cubicBezTo>
                  <a:cubicBezTo>
                    <a:pt x="10" y="350"/>
                    <a:pt x="10" y="350"/>
                    <a:pt x="10" y="350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6"/>
                    <a:pt x="10" y="346"/>
                    <a:pt x="10" y="346"/>
                  </a:cubicBezTo>
                  <a:lnTo>
                    <a:pt x="11" y="348"/>
                  </a:lnTo>
                  <a:close/>
                  <a:moveTo>
                    <a:pt x="9" y="375"/>
                  </a:moveTo>
                  <a:cubicBezTo>
                    <a:pt x="8" y="375"/>
                    <a:pt x="8" y="375"/>
                    <a:pt x="8" y="375"/>
                  </a:cubicBezTo>
                  <a:cubicBezTo>
                    <a:pt x="5" y="375"/>
                    <a:pt x="5" y="375"/>
                    <a:pt x="5" y="375"/>
                  </a:cubicBezTo>
                  <a:cubicBezTo>
                    <a:pt x="7" y="374"/>
                    <a:pt x="7" y="374"/>
                    <a:pt x="7" y="374"/>
                  </a:cubicBezTo>
                  <a:cubicBezTo>
                    <a:pt x="7" y="373"/>
                    <a:pt x="7" y="373"/>
                    <a:pt x="7" y="373"/>
                  </a:cubicBezTo>
                  <a:cubicBezTo>
                    <a:pt x="8" y="373"/>
                    <a:pt x="8" y="373"/>
                    <a:pt x="8" y="373"/>
                  </a:cubicBezTo>
                  <a:cubicBezTo>
                    <a:pt x="9" y="372"/>
                    <a:pt x="9" y="372"/>
                    <a:pt x="9" y="372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75"/>
                    <a:pt x="10" y="375"/>
                    <a:pt x="10" y="375"/>
                  </a:cubicBezTo>
                  <a:lnTo>
                    <a:pt x="9" y="375"/>
                  </a:lnTo>
                  <a:close/>
                  <a:moveTo>
                    <a:pt x="12" y="367"/>
                  </a:moveTo>
                  <a:cubicBezTo>
                    <a:pt x="11" y="368"/>
                    <a:pt x="11" y="368"/>
                    <a:pt x="11" y="368"/>
                  </a:cubicBezTo>
                  <a:cubicBezTo>
                    <a:pt x="10" y="366"/>
                    <a:pt x="10" y="366"/>
                    <a:pt x="10" y="366"/>
                  </a:cubicBezTo>
                  <a:cubicBezTo>
                    <a:pt x="11" y="366"/>
                    <a:pt x="11" y="366"/>
                    <a:pt x="11" y="366"/>
                  </a:cubicBezTo>
                  <a:cubicBezTo>
                    <a:pt x="13" y="366"/>
                    <a:pt x="13" y="366"/>
                    <a:pt x="13" y="366"/>
                  </a:cubicBezTo>
                  <a:cubicBezTo>
                    <a:pt x="14" y="366"/>
                    <a:pt x="14" y="366"/>
                    <a:pt x="14" y="366"/>
                  </a:cubicBezTo>
                  <a:cubicBezTo>
                    <a:pt x="14" y="366"/>
                    <a:pt x="14" y="366"/>
                    <a:pt x="14" y="366"/>
                  </a:cubicBezTo>
                  <a:lnTo>
                    <a:pt x="12" y="367"/>
                  </a:lnTo>
                  <a:close/>
                  <a:moveTo>
                    <a:pt x="16" y="375"/>
                  </a:moveTo>
                  <a:cubicBezTo>
                    <a:pt x="15" y="375"/>
                    <a:pt x="15" y="375"/>
                    <a:pt x="15" y="375"/>
                  </a:cubicBezTo>
                  <a:cubicBezTo>
                    <a:pt x="14" y="375"/>
                    <a:pt x="14" y="375"/>
                    <a:pt x="14" y="375"/>
                  </a:cubicBezTo>
                  <a:cubicBezTo>
                    <a:pt x="14" y="374"/>
                    <a:pt x="14" y="374"/>
                    <a:pt x="14" y="374"/>
                  </a:cubicBezTo>
                  <a:cubicBezTo>
                    <a:pt x="15" y="374"/>
                    <a:pt x="15" y="374"/>
                    <a:pt x="15" y="374"/>
                  </a:cubicBezTo>
                  <a:cubicBezTo>
                    <a:pt x="17" y="372"/>
                    <a:pt x="17" y="372"/>
                    <a:pt x="17" y="372"/>
                  </a:cubicBezTo>
                  <a:cubicBezTo>
                    <a:pt x="18" y="375"/>
                    <a:pt x="18" y="375"/>
                    <a:pt x="18" y="375"/>
                  </a:cubicBezTo>
                  <a:lnTo>
                    <a:pt x="16" y="375"/>
                  </a:lnTo>
                  <a:close/>
                  <a:moveTo>
                    <a:pt x="18" y="362"/>
                  </a:moveTo>
                  <a:cubicBezTo>
                    <a:pt x="18" y="361"/>
                    <a:pt x="18" y="361"/>
                    <a:pt x="18" y="361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9" y="359"/>
                    <a:pt x="19" y="359"/>
                    <a:pt x="19" y="359"/>
                  </a:cubicBezTo>
                  <a:cubicBezTo>
                    <a:pt x="18" y="361"/>
                    <a:pt x="18" y="361"/>
                    <a:pt x="18" y="361"/>
                  </a:cubicBezTo>
                  <a:lnTo>
                    <a:pt x="18" y="362"/>
                  </a:lnTo>
                  <a:close/>
                  <a:moveTo>
                    <a:pt x="19" y="364"/>
                  </a:moveTo>
                  <a:cubicBezTo>
                    <a:pt x="18" y="364"/>
                    <a:pt x="18" y="364"/>
                    <a:pt x="18" y="364"/>
                  </a:cubicBezTo>
                  <a:cubicBezTo>
                    <a:pt x="19" y="363"/>
                    <a:pt x="19" y="363"/>
                    <a:pt x="19" y="363"/>
                  </a:cubicBezTo>
                  <a:cubicBezTo>
                    <a:pt x="19" y="362"/>
                    <a:pt x="19" y="362"/>
                    <a:pt x="19" y="362"/>
                  </a:cubicBezTo>
                  <a:cubicBezTo>
                    <a:pt x="20" y="361"/>
                    <a:pt x="20" y="361"/>
                    <a:pt x="20" y="361"/>
                  </a:cubicBezTo>
                  <a:cubicBezTo>
                    <a:pt x="22" y="364"/>
                    <a:pt x="22" y="364"/>
                    <a:pt x="22" y="364"/>
                  </a:cubicBezTo>
                  <a:cubicBezTo>
                    <a:pt x="21" y="364"/>
                    <a:pt x="21" y="364"/>
                    <a:pt x="21" y="364"/>
                  </a:cubicBezTo>
                  <a:lnTo>
                    <a:pt x="19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7" name="任意多边形: 形状 396">
              <a:extLst>
                <a:ext uri="{FF2B5EF4-FFF2-40B4-BE49-F238E27FC236}">
                  <a16:creationId xmlns:a16="http://schemas.microsoft.com/office/drawing/2014/main" id="{E954446F-4742-1000-12F1-B10CF4404760}"/>
                </a:ext>
              </a:extLst>
            </p:cNvPr>
            <p:cNvSpPr/>
            <p:nvPr/>
          </p:nvSpPr>
          <p:spPr bwMode="auto">
            <a:xfrm>
              <a:off x="11569180" y="5733010"/>
              <a:ext cx="17476" cy="34952"/>
            </a:xfrm>
            <a:custGeom>
              <a:avLst/>
              <a:gdLst>
                <a:gd name="T0" fmla="*/ 0 w 4"/>
                <a:gd name="T1" fmla="*/ 8 h 8"/>
                <a:gd name="T2" fmla="*/ 0 w 4"/>
                <a:gd name="T3" fmla="*/ 5 h 8"/>
                <a:gd name="T4" fmla="*/ 0 w 4"/>
                <a:gd name="T5" fmla="*/ 3 h 8"/>
                <a:gd name="T6" fmla="*/ 0 w 4"/>
                <a:gd name="T7" fmla="*/ 1 h 8"/>
                <a:gd name="T8" fmla="*/ 0 w 4"/>
                <a:gd name="T9" fmla="*/ 0 h 8"/>
                <a:gd name="T10" fmla="*/ 2 w 4"/>
                <a:gd name="T11" fmla="*/ 3 h 8"/>
                <a:gd name="T12" fmla="*/ 4 w 4"/>
                <a:gd name="T13" fmla="*/ 5 h 8"/>
                <a:gd name="T14" fmla="*/ 2 w 4"/>
                <a:gd name="T15" fmla="*/ 5 h 8"/>
                <a:gd name="T16" fmla="*/ 2 w 4"/>
                <a:gd name="T17" fmla="*/ 6 h 8"/>
                <a:gd name="T18" fmla="*/ 0 w 4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8" name="任意多边形: 形状 397">
              <a:extLst>
                <a:ext uri="{FF2B5EF4-FFF2-40B4-BE49-F238E27FC236}">
                  <a16:creationId xmlns:a16="http://schemas.microsoft.com/office/drawing/2014/main" id="{3DBF9C14-DB4F-BC6E-A203-6D5C63141895}"/>
                </a:ext>
              </a:extLst>
            </p:cNvPr>
            <p:cNvSpPr/>
            <p:nvPr/>
          </p:nvSpPr>
          <p:spPr bwMode="auto">
            <a:xfrm>
              <a:off x="9878367" y="4832991"/>
              <a:ext cx="1350029" cy="1127209"/>
            </a:xfrm>
            <a:custGeom>
              <a:avLst/>
              <a:gdLst>
                <a:gd name="T0" fmla="*/ 8 w 190"/>
                <a:gd name="T1" fmla="*/ 158 h 158"/>
                <a:gd name="T2" fmla="*/ 59 w 190"/>
                <a:gd name="T3" fmla="*/ 158 h 158"/>
                <a:gd name="T4" fmla="*/ 88 w 190"/>
                <a:gd name="T5" fmla="*/ 117 h 158"/>
                <a:gd name="T6" fmla="*/ 88 w 190"/>
                <a:gd name="T7" fmla="*/ 158 h 158"/>
                <a:gd name="T8" fmla="*/ 127 w 190"/>
                <a:gd name="T9" fmla="*/ 158 h 158"/>
                <a:gd name="T10" fmla="*/ 129 w 190"/>
                <a:gd name="T11" fmla="*/ 155 h 158"/>
                <a:gd name="T12" fmla="*/ 164 w 190"/>
                <a:gd name="T13" fmla="*/ 78 h 158"/>
                <a:gd name="T14" fmla="*/ 182 w 190"/>
                <a:gd name="T15" fmla="*/ 6 h 158"/>
                <a:gd name="T16" fmla="*/ 0 w 190"/>
                <a:gd name="T17" fmla="*/ 95 h 158"/>
                <a:gd name="T18" fmla="*/ 3 w 190"/>
                <a:gd name="T19" fmla="*/ 114 h 158"/>
                <a:gd name="T20" fmla="*/ 8 w 190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8">
                  <a:moveTo>
                    <a:pt x="8" y="158"/>
                  </a:moveTo>
                  <a:cubicBezTo>
                    <a:pt x="25" y="158"/>
                    <a:pt x="42" y="158"/>
                    <a:pt x="59" y="158"/>
                  </a:cubicBezTo>
                  <a:cubicBezTo>
                    <a:pt x="68" y="144"/>
                    <a:pt x="78" y="130"/>
                    <a:pt x="88" y="117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1" y="158"/>
                    <a:pt x="114" y="158"/>
                    <a:pt x="127" y="158"/>
                  </a:cubicBezTo>
                  <a:cubicBezTo>
                    <a:pt x="128" y="157"/>
                    <a:pt x="128" y="156"/>
                    <a:pt x="129" y="155"/>
                  </a:cubicBezTo>
                  <a:cubicBezTo>
                    <a:pt x="141" y="130"/>
                    <a:pt x="154" y="103"/>
                    <a:pt x="164" y="78"/>
                  </a:cubicBezTo>
                  <a:cubicBezTo>
                    <a:pt x="180" y="40"/>
                    <a:pt x="190" y="9"/>
                    <a:pt x="182" y="6"/>
                  </a:cubicBezTo>
                  <a:cubicBezTo>
                    <a:pt x="165" y="0"/>
                    <a:pt x="98" y="58"/>
                    <a:pt x="0" y="95"/>
                  </a:cubicBezTo>
                  <a:cubicBezTo>
                    <a:pt x="1" y="102"/>
                    <a:pt x="2" y="108"/>
                    <a:pt x="3" y="114"/>
                  </a:cubicBezTo>
                  <a:cubicBezTo>
                    <a:pt x="5" y="129"/>
                    <a:pt x="6" y="144"/>
                    <a:pt x="8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9" name="任意多边形: 形状 398">
              <a:extLst>
                <a:ext uri="{FF2B5EF4-FFF2-40B4-BE49-F238E27FC236}">
                  <a16:creationId xmlns:a16="http://schemas.microsoft.com/office/drawing/2014/main" id="{1100B103-E617-3D7D-937D-958DD4750324}"/>
                </a:ext>
              </a:extLst>
            </p:cNvPr>
            <p:cNvSpPr/>
            <p:nvPr/>
          </p:nvSpPr>
          <p:spPr bwMode="auto">
            <a:xfrm>
              <a:off x="4971951" y="4238803"/>
              <a:ext cx="8738" cy="69904"/>
            </a:xfrm>
            <a:custGeom>
              <a:avLst/>
              <a:gdLst>
                <a:gd name="T0" fmla="*/ 1 w 1"/>
                <a:gd name="T1" fmla="*/ 10 h 10"/>
                <a:gd name="T2" fmla="*/ 0 w 1"/>
                <a:gd name="T3" fmla="*/ 9 h 10"/>
                <a:gd name="T4" fmla="*/ 0 w 1"/>
                <a:gd name="T5" fmla="*/ 9 h 10"/>
                <a:gd name="T6" fmla="*/ 0 w 1"/>
                <a:gd name="T7" fmla="*/ 2 h 10"/>
                <a:gd name="T8" fmla="*/ 0 w 1"/>
                <a:gd name="T9" fmla="*/ 2 h 10"/>
                <a:gd name="T10" fmla="*/ 0 w 1"/>
                <a:gd name="T11" fmla="*/ 0 h 10"/>
                <a:gd name="T12" fmla="*/ 1 w 1"/>
                <a:gd name="T13" fmla="*/ 0 h 10"/>
                <a:gd name="T14" fmla="*/ 1 w 1"/>
                <a:gd name="T15" fmla="*/ 1 h 10"/>
                <a:gd name="T16" fmla="*/ 1 w 1"/>
                <a:gd name="T17" fmla="*/ 2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0" name="任意多边形: 形状 399">
              <a:extLst>
                <a:ext uri="{FF2B5EF4-FFF2-40B4-BE49-F238E27FC236}">
                  <a16:creationId xmlns:a16="http://schemas.microsoft.com/office/drawing/2014/main" id="{6FC287F7-5860-EB37-2167-0A3867017746}"/>
                </a:ext>
              </a:extLst>
            </p:cNvPr>
            <p:cNvSpPr/>
            <p:nvPr/>
          </p:nvSpPr>
          <p:spPr bwMode="auto">
            <a:xfrm>
              <a:off x="11473061" y="5798546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1 w 6"/>
                <a:gd name="T3" fmla="*/ 0 h 4"/>
                <a:gd name="T4" fmla="*/ 3 w 6"/>
                <a:gd name="T5" fmla="*/ 0 h 4"/>
                <a:gd name="T6" fmla="*/ 4 w 6"/>
                <a:gd name="T7" fmla="*/ 0 h 4"/>
                <a:gd name="T8" fmla="*/ 6 w 6"/>
                <a:gd name="T9" fmla="*/ 0 h 4"/>
                <a:gd name="T10" fmla="*/ 4 w 6"/>
                <a:gd name="T11" fmla="*/ 1 h 4"/>
                <a:gd name="T12" fmla="*/ 4 w 6"/>
                <a:gd name="T13" fmla="*/ 1 h 4"/>
                <a:gd name="T14" fmla="*/ 4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1 w 6"/>
                <a:gd name="T21" fmla="*/ 3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1" name="任意多边形: 形状 400">
              <a:extLst>
                <a:ext uri="{FF2B5EF4-FFF2-40B4-BE49-F238E27FC236}">
                  <a16:creationId xmlns:a16="http://schemas.microsoft.com/office/drawing/2014/main" id="{5A04CB71-B7E6-B896-A9B0-AF8F12E948F6}"/>
                </a:ext>
              </a:extLst>
            </p:cNvPr>
            <p:cNvSpPr/>
            <p:nvPr/>
          </p:nvSpPr>
          <p:spPr bwMode="auto">
            <a:xfrm>
              <a:off x="11206551" y="5846605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3 h 5"/>
                <a:gd name="T14" fmla="*/ 2 w 7"/>
                <a:gd name="T15" fmla="*/ 2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2" name="任意多边形: 形状 401">
              <a:extLst>
                <a:ext uri="{FF2B5EF4-FFF2-40B4-BE49-F238E27FC236}">
                  <a16:creationId xmlns:a16="http://schemas.microsoft.com/office/drawing/2014/main" id="{BA9D420B-B81F-FB17-545E-FF199BC2F866}"/>
                </a:ext>
              </a:extLst>
            </p:cNvPr>
            <p:cNvSpPr/>
            <p:nvPr/>
          </p:nvSpPr>
          <p:spPr bwMode="auto">
            <a:xfrm>
              <a:off x="11420633" y="5208727"/>
              <a:ext cx="13107" cy="43690"/>
            </a:xfrm>
            <a:custGeom>
              <a:avLst/>
              <a:gdLst>
                <a:gd name="T0" fmla="*/ 3 w 3"/>
                <a:gd name="T1" fmla="*/ 5 h 10"/>
                <a:gd name="T2" fmla="*/ 2 w 3"/>
                <a:gd name="T3" fmla="*/ 7 h 10"/>
                <a:gd name="T4" fmla="*/ 2 w 3"/>
                <a:gd name="T5" fmla="*/ 10 h 10"/>
                <a:gd name="T6" fmla="*/ 0 w 3"/>
                <a:gd name="T7" fmla="*/ 10 h 10"/>
                <a:gd name="T8" fmla="*/ 0 w 3"/>
                <a:gd name="T9" fmla="*/ 9 h 10"/>
                <a:gd name="T10" fmla="*/ 0 w 3"/>
                <a:gd name="T11" fmla="*/ 5 h 10"/>
                <a:gd name="T12" fmla="*/ 0 w 3"/>
                <a:gd name="T13" fmla="*/ 2 h 10"/>
                <a:gd name="T14" fmla="*/ 0 w 3"/>
                <a:gd name="T15" fmla="*/ 0 h 10"/>
                <a:gd name="T16" fmla="*/ 2 w 3"/>
                <a:gd name="T17" fmla="*/ 2 h 10"/>
                <a:gd name="T18" fmla="*/ 3 w 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0">
                  <a:moveTo>
                    <a:pt x="3" y="5"/>
                  </a:moveTo>
                  <a:lnTo>
                    <a:pt x="2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3" name="任意多边形: 形状 402">
              <a:extLst>
                <a:ext uri="{FF2B5EF4-FFF2-40B4-BE49-F238E27FC236}">
                  <a16:creationId xmlns:a16="http://schemas.microsoft.com/office/drawing/2014/main" id="{513DF048-312A-574B-2A3F-152ED067894B}"/>
                </a:ext>
              </a:extLst>
            </p:cNvPr>
            <p:cNvSpPr/>
            <p:nvPr/>
          </p:nvSpPr>
          <p:spPr bwMode="auto">
            <a:xfrm>
              <a:off x="11473061" y="4348029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0 w 3"/>
                <a:gd name="T3" fmla="*/ 3 h 6"/>
                <a:gd name="T4" fmla="*/ 0 w 3"/>
                <a:gd name="T5" fmla="*/ 1 h 6"/>
                <a:gd name="T6" fmla="*/ 1 w 3"/>
                <a:gd name="T7" fmla="*/ 1 h 6"/>
                <a:gd name="T8" fmla="*/ 1 w 3"/>
                <a:gd name="T9" fmla="*/ 0 h 6"/>
                <a:gd name="T10" fmla="*/ 1 w 3"/>
                <a:gd name="T11" fmla="*/ 1 h 6"/>
                <a:gd name="T12" fmla="*/ 1 w 3"/>
                <a:gd name="T13" fmla="*/ 5 h 6"/>
                <a:gd name="T14" fmla="*/ 3 w 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4" name="任意多边形: 形状 403">
              <a:extLst>
                <a:ext uri="{FF2B5EF4-FFF2-40B4-BE49-F238E27FC236}">
                  <a16:creationId xmlns:a16="http://schemas.microsoft.com/office/drawing/2014/main" id="{73CE3B7C-B650-3607-2773-10B566B9B827}"/>
                </a:ext>
              </a:extLst>
            </p:cNvPr>
            <p:cNvSpPr/>
            <p:nvPr/>
          </p:nvSpPr>
          <p:spPr bwMode="auto">
            <a:xfrm>
              <a:off x="11451216" y="4369874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3 h 3"/>
                <a:gd name="T4" fmla="*/ 5 w 6"/>
                <a:gd name="T5" fmla="*/ 3 h 3"/>
                <a:gd name="T6" fmla="*/ 1 w 6"/>
                <a:gd name="T7" fmla="*/ 3 h 3"/>
                <a:gd name="T8" fmla="*/ 0 w 6"/>
                <a:gd name="T9" fmla="*/ 3 h 3"/>
                <a:gd name="T10" fmla="*/ 1 w 6"/>
                <a:gd name="T11" fmla="*/ 3 h 3"/>
                <a:gd name="T12" fmla="*/ 3 w 6"/>
                <a:gd name="T13" fmla="*/ 1 h 3"/>
                <a:gd name="T14" fmla="*/ 3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6" y="3"/>
                  </a:lnTo>
                  <a:lnTo>
                    <a:pt x="5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5" name="任意多边形: 形状 404">
              <a:extLst>
                <a:ext uri="{FF2B5EF4-FFF2-40B4-BE49-F238E27FC236}">
                  <a16:creationId xmlns:a16="http://schemas.microsoft.com/office/drawing/2014/main" id="{35A5D6E5-D837-B72D-3E44-1FCF0C31465C}"/>
                </a:ext>
              </a:extLst>
            </p:cNvPr>
            <p:cNvSpPr/>
            <p:nvPr/>
          </p:nvSpPr>
          <p:spPr bwMode="auto">
            <a:xfrm>
              <a:off x="11398788" y="4033459"/>
              <a:ext cx="30583" cy="13107"/>
            </a:xfrm>
            <a:custGeom>
              <a:avLst/>
              <a:gdLst>
                <a:gd name="T0" fmla="*/ 4 w 7"/>
                <a:gd name="T1" fmla="*/ 0 h 3"/>
                <a:gd name="T2" fmla="*/ 7 w 7"/>
                <a:gd name="T3" fmla="*/ 3 h 3"/>
                <a:gd name="T4" fmla="*/ 7 w 7"/>
                <a:gd name="T5" fmla="*/ 3 h 3"/>
                <a:gd name="T6" fmla="*/ 0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4 w 7"/>
                <a:gd name="T13" fmla="*/ 0 h 3"/>
                <a:gd name="T14" fmla="*/ 4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4" y="0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6" name="任意多边形: 形状 405">
              <a:extLst>
                <a:ext uri="{FF2B5EF4-FFF2-40B4-BE49-F238E27FC236}">
                  <a16:creationId xmlns:a16="http://schemas.microsoft.com/office/drawing/2014/main" id="{B85DF903-4342-47A8-08C6-0EC3700642CA}"/>
                </a:ext>
              </a:extLst>
            </p:cNvPr>
            <p:cNvSpPr/>
            <p:nvPr/>
          </p:nvSpPr>
          <p:spPr bwMode="auto">
            <a:xfrm>
              <a:off x="11398788" y="4103363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7 w 7"/>
                <a:gd name="T3" fmla="*/ 5 h 5"/>
                <a:gd name="T4" fmla="*/ 7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2 w 7"/>
                <a:gd name="T13" fmla="*/ 2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7" name="任意多边形: 形状 406">
              <a:extLst>
                <a:ext uri="{FF2B5EF4-FFF2-40B4-BE49-F238E27FC236}">
                  <a16:creationId xmlns:a16="http://schemas.microsoft.com/office/drawing/2014/main" id="{8A89BDBA-8803-560C-2C86-78108019FCDE}"/>
                </a:ext>
              </a:extLst>
            </p:cNvPr>
            <p:cNvSpPr/>
            <p:nvPr/>
          </p:nvSpPr>
          <p:spPr bwMode="auto">
            <a:xfrm>
              <a:off x="11792000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5 h 5"/>
                <a:gd name="T4" fmla="*/ 1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1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0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5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8" name="任意多边形: 形状 407">
              <a:extLst>
                <a:ext uri="{FF2B5EF4-FFF2-40B4-BE49-F238E27FC236}">
                  <a16:creationId xmlns:a16="http://schemas.microsoft.com/office/drawing/2014/main" id="{C7045CC2-CDF8-7F2C-DA58-3FF81605B9DE}"/>
                </a:ext>
              </a:extLst>
            </p:cNvPr>
            <p:cNvSpPr/>
            <p:nvPr/>
          </p:nvSpPr>
          <p:spPr bwMode="auto">
            <a:xfrm>
              <a:off x="11521120" y="5767963"/>
              <a:ext cx="26214" cy="13107"/>
            </a:xfrm>
            <a:custGeom>
              <a:avLst/>
              <a:gdLst>
                <a:gd name="T0" fmla="*/ 6 w 6"/>
                <a:gd name="T1" fmla="*/ 3 h 3"/>
                <a:gd name="T2" fmla="*/ 5 w 6"/>
                <a:gd name="T3" fmla="*/ 3 h 3"/>
                <a:gd name="T4" fmla="*/ 2 w 6"/>
                <a:gd name="T5" fmla="*/ 3 h 3"/>
                <a:gd name="T6" fmla="*/ 0 w 6"/>
                <a:gd name="T7" fmla="*/ 3 h 3"/>
                <a:gd name="T8" fmla="*/ 2 w 6"/>
                <a:gd name="T9" fmla="*/ 3 h 3"/>
                <a:gd name="T10" fmla="*/ 3 w 6"/>
                <a:gd name="T11" fmla="*/ 2 h 3"/>
                <a:gd name="T12" fmla="*/ 3 w 6"/>
                <a:gd name="T13" fmla="*/ 0 h 3"/>
                <a:gd name="T14" fmla="*/ 3 w 6"/>
                <a:gd name="T15" fmla="*/ 0 h 3"/>
                <a:gd name="T16" fmla="*/ 5 w 6"/>
                <a:gd name="T17" fmla="*/ 2 h 3"/>
                <a:gd name="T18" fmla="*/ 6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9" name="任意多边形: 形状 408">
              <a:extLst>
                <a:ext uri="{FF2B5EF4-FFF2-40B4-BE49-F238E27FC236}">
                  <a16:creationId xmlns:a16="http://schemas.microsoft.com/office/drawing/2014/main" id="{FEB19575-85C4-D241-F65F-7A5B5F2462F1}"/>
                </a:ext>
              </a:extLst>
            </p:cNvPr>
            <p:cNvSpPr/>
            <p:nvPr/>
          </p:nvSpPr>
          <p:spPr bwMode="auto">
            <a:xfrm>
              <a:off x="11748310" y="5890295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5 h 6"/>
                <a:gd name="T4" fmla="*/ 3 w 3"/>
                <a:gd name="T5" fmla="*/ 6 h 6"/>
                <a:gd name="T6" fmla="*/ 3 w 3"/>
                <a:gd name="T7" fmla="*/ 6 h 6"/>
                <a:gd name="T8" fmla="*/ 3 w 3"/>
                <a:gd name="T9" fmla="*/ 6 h 6"/>
                <a:gd name="T10" fmla="*/ 3 w 3"/>
                <a:gd name="T11" fmla="*/ 6 h 6"/>
                <a:gd name="T12" fmla="*/ 2 w 3"/>
                <a:gd name="T13" fmla="*/ 5 h 6"/>
                <a:gd name="T14" fmla="*/ 0 w 3"/>
                <a:gd name="T15" fmla="*/ 0 h 6"/>
                <a:gd name="T16" fmla="*/ 0 w 3"/>
                <a:gd name="T17" fmla="*/ 0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0" name="任意多边形: 形状 409">
              <a:extLst>
                <a:ext uri="{FF2B5EF4-FFF2-40B4-BE49-F238E27FC236}">
                  <a16:creationId xmlns:a16="http://schemas.microsoft.com/office/drawing/2014/main" id="{4601EE67-522E-FA5D-412D-4A78093BB91C}"/>
                </a:ext>
              </a:extLst>
            </p:cNvPr>
            <p:cNvSpPr/>
            <p:nvPr/>
          </p:nvSpPr>
          <p:spPr bwMode="auto">
            <a:xfrm>
              <a:off x="11848797" y="5890295"/>
              <a:ext cx="21845" cy="26214"/>
            </a:xfrm>
            <a:custGeom>
              <a:avLst/>
              <a:gdLst>
                <a:gd name="T0" fmla="*/ 0 w 5"/>
                <a:gd name="T1" fmla="*/ 0 h 6"/>
                <a:gd name="T2" fmla="*/ 5 w 5"/>
                <a:gd name="T3" fmla="*/ 1 h 6"/>
                <a:gd name="T4" fmla="*/ 5 w 5"/>
                <a:gd name="T5" fmla="*/ 3 h 6"/>
                <a:gd name="T6" fmla="*/ 5 w 5"/>
                <a:gd name="T7" fmla="*/ 3 h 6"/>
                <a:gd name="T8" fmla="*/ 5 w 5"/>
                <a:gd name="T9" fmla="*/ 5 h 6"/>
                <a:gd name="T10" fmla="*/ 5 w 5"/>
                <a:gd name="T11" fmla="*/ 6 h 6"/>
                <a:gd name="T12" fmla="*/ 5 w 5"/>
                <a:gd name="T13" fmla="*/ 6 h 6"/>
                <a:gd name="T14" fmla="*/ 5 w 5"/>
                <a:gd name="T15" fmla="*/ 6 h 6"/>
                <a:gd name="T16" fmla="*/ 3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1" name="任意多边形: 形状 410">
              <a:extLst>
                <a:ext uri="{FF2B5EF4-FFF2-40B4-BE49-F238E27FC236}">
                  <a16:creationId xmlns:a16="http://schemas.microsoft.com/office/drawing/2014/main" id="{D662C2CA-DB7C-6647-B2B6-C9EB8468C748}"/>
                </a:ext>
              </a:extLst>
            </p:cNvPr>
            <p:cNvSpPr/>
            <p:nvPr/>
          </p:nvSpPr>
          <p:spPr bwMode="auto">
            <a:xfrm>
              <a:off x="11542966" y="4575218"/>
              <a:ext cx="26214" cy="43690"/>
            </a:xfrm>
            <a:custGeom>
              <a:avLst/>
              <a:gdLst>
                <a:gd name="T0" fmla="*/ 5 w 6"/>
                <a:gd name="T1" fmla="*/ 0 h 10"/>
                <a:gd name="T2" fmla="*/ 6 w 6"/>
                <a:gd name="T3" fmla="*/ 3 h 10"/>
                <a:gd name="T4" fmla="*/ 6 w 6"/>
                <a:gd name="T5" fmla="*/ 10 h 10"/>
                <a:gd name="T6" fmla="*/ 6 w 6"/>
                <a:gd name="T7" fmla="*/ 10 h 10"/>
                <a:gd name="T8" fmla="*/ 0 w 6"/>
                <a:gd name="T9" fmla="*/ 5 h 10"/>
                <a:gd name="T10" fmla="*/ 1 w 6"/>
                <a:gd name="T11" fmla="*/ 5 h 10"/>
                <a:gd name="T12" fmla="*/ 3 w 6"/>
                <a:gd name="T13" fmla="*/ 2 h 10"/>
                <a:gd name="T14" fmla="*/ 5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5" y="0"/>
                  </a:moveTo>
                  <a:lnTo>
                    <a:pt x="6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2" name="任意多边形: 形状 411">
              <a:extLst>
                <a:ext uri="{FF2B5EF4-FFF2-40B4-BE49-F238E27FC236}">
                  <a16:creationId xmlns:a16="http://schemas.microsoft.com/office/drawing/2014/main" id="{D3740B35-DBE5-AB4A-4F4B-A74722B6334A}"/>
                </a:ext>
              </a:extLst>
            </p:cNvPr>
            <p:cNvSpPr/>
            <p:nvPr/>
          </p:nvSpPr>
          <p:spPr bwMode="auto">
            <a:xfrm>
              <a:off x="11529859" y="4282493"/>
              <a:ext cx="13107" cy="26214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3 h 6"/>
                <a:gd name="T4" fmla="*/ 3 w 3"/>
                <a:gd name="T5" fmla="*/ 6 h 6"/>
                <a:gd name="T6" fmla="*/ 3 w 3"/>
                <a:gd name="T7" fmla="*/ 6 h 6"/>
                <a:gd name="T8" fmla="*/ 0 w 3"/>
                <a:gd name="T9" fmla="*/ 3 h 6"/>
                <a:gd name="T10" fmla="*/ 0 w 3"/>
                <a:gd name="T11" fmla="*/ 3 h 6"/>
                <a:gd name="T12" fmla="*/ 1 w 3"/>
                <a:gd name="T13" fmla="*/ 2 h 6"/>
                <a:gd name="T14" fmla="*/ 3 w 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3" name="任意多边形: 形状 412">
              <a:extLst>
                <a:ext uri="{FF2B5EF4-FFF2-40B4-BE49-F238E27FC236}">
                  <a16:creationId xmlns:a16="http://schemas.microsoft.com/office/drawing/2014/main" id="{E2C238B5-3DF6-6864-DD4E-5157790951D3}"/>
                </a:ext>
              </a:extLst>
            </p:cNvPr>
            <p:cNvSpPr/>
            <p:nvPr/>
          </p:nvSpPr>
          <p:spPr bwMode="auto">
            <a:xfrm>
              <a:off x="11372574" y="3565973"/>
              <a:ext cx="21845" cy="56797"/>
            </a:xfrm>
            <a:custGeom>
              <a:avLst/>
              <a:gdLst>
                <a:gd name="T0" fmla="*/ 1 w 3"/>
                <a:gd name="T1" fmla="*/ 7 h 8"/>
                <a:gd name="T2" fmla="*/ 0 w 3"/>
                <a:gd name="T3" fmla="*/ 4 h 8"/>
                <a:gd name="T4" fmla="*/ 0 w 3"/>
                <a:gd name="T5" fmla="*/ 2 h 8"/>
                <a:gd name="T6" fmla="*/ 0 w 3"/>
                <a:gd name="T7" fmla="*/ 0 h 8"/>
                <a:gd name="T8" fmla="*/ 0 w 3"/>
                <a:gd name="T9" fmla="*/ 0 h 8"/>
                <a:gd name="T10" fmla="*/ 1 w 3"/>
                <a:gd name="T11" fmla="*/ 0 h 8"/>
                <a:gd name="T12" fmla="*/ 1 w 3"/>
                <a:gd name="T13" fmla="*/ 0 h 8"/>
                <a:gd name="T14" fmla="*/ 1 w 3"/>
                <a:gd name="T15" fmla="*/ 0 h 8"/>
                <a:gd name="T16" fmla="*/ 1 w 3"/>
                <a:gd name="T17" fmla="*/ 2 h 8"/>
                <a:gd name="T18" fmla="*/ 1 w 3"/>
                <a:gd name="T19" fmla="*/ 2 h 8"/>
                <a:gd name="T20" fmla="*/ 1 w 3"/>
                <a:gd name="T21" fmla="*/ 2 h 8"/>
                <a:gd name="T22" fmla="*/ 1 w 3"/>
                <a:gd name="T23" fmla="*/ 2 h 8"/>
                <a:gd name="T24" fmla="*/ 1 w 3"/>
                <a:gd name="T25" fmla="*/ 2 h 8"/>
                <a:gd name="T26" fmla="*/ 1 w 3"/>
                <a:gd name="T27" fmla="*/ 2 h 8"/>
                <a:gd name="T28" fmla="*/ 1 w 3"/>
                <a:gd name="T29" fmla="*/ 2 h 8"/>
                <a:gd name="T30" fmla="*/ 1 w 3"/>
                <a:gd name="T31" fmla="*/ 2 h 8"/>
                <a:gd name="T32" fmla="*/ 1 w 3"/>
                <a:gd name="T33" fmla="*/ 2 h 8"/>
                <a:gd name="T34" fmla="*/ 1 w 3"/>
                <a:gd name="T35" fmla="*/ 2 h 8"/>
                <a:gd name="T36" fmla="*/ 1 w 3"/>
                <a:gd name="T37" fmla="*/ 2 h 8"/>
                <a:gd name="T38" fmla="*/ 1 w 3"/>
                <a:gd name="T39" fmla="*/ 2 h 8"/>
                <a:gd name="T40" fmla="*/ 1 w 3"/>
                <a:gd name="T41" fmla="*/ 2 h 8"/>
                <a:gd name="T42" fmla="*/ 1 w 3"/>
                <a:gd name="T43" fmla="*/ 2 h 8"/>
                <a:gd name="T44" fmla="*/ 1 w 3"/>
                <a:gd name="T45" fmla="*/ 2 h 8"/>
                <a:gd name="T46" fmla="*/ 1 w 3"/>
                <a:gd name="T47" fmla="*/ 2 h 8"/>
                <a:gd name="T48" fmla="*/ 1 w 3"/>
                <a:gd name="T49" fmla="*/ 2 h 8"/>
                <a:gd name="T50" fmla="*/ 1 w 3"/>
                <a:gd name="T51" fmla="*/ 2 h 8"/>
                <a:gd name="T52" fmla="*/ 1 w 3"/>
                <a:gd name="T53" fmla="*/ 2 h 8"/>
                <a:gd name="T54" fmla="*/ 1 w 3"/>
                <a:gd name="T55" fmla="*/ 2 h 8"/>
                <a:gd name="T56" fmla="*/ 1 w 3"/>
                <a:gd name="T57" fmla="*/ 2 h 8"/>
                <a:gd name="T58" fmla="*/ 1 w 3"/>
                <a:gd name="T59" fmla="*/ 2 h 8"/>
                <a:gd name="T60" fmla="*/ 1 w 3"/>
                <a:gd name="T61" fmla="*/ 2 h 8"/>
                <a:gd name="T62" fmla="*/ 1 w 3"/>
                <a:gd name="T63" fmla="*/ 2 h 8"/>
                <a:gd name="T64" fmla="*/ 1 w 3"/>
                <a:gd name="T65" fmla="*/ 2 h 8"/>
                <a:gd name="T66" fmla="*/ 1 w 3"/>
                <a:gd name="T67" fmla="*/ 2 h 8"/>
                <a:gd name="T68" fmla="*/ 1 w 3"/>
                <a:gd name="T69" fmla="*/ 2 h 8"/>
                <a:gd name="T70" fmla="*/ 1 w 3"/>
                <a:gd name="T71" fmla="*/ 2 h 8"/>
                <a:gd name="T72" fmla="*/ 1 w 3"/>
                <a:gd name="T73" fmla="*/ 2 h 8"/>
                <a:gd name="T74" fmla="*/ 1 w 3"/>
                <a:gd name="T75" fmla="*/ 2 h 8"/>
                <a:gd name="T76" fmla="*/ 1 w 3"/>
                <a:gd name="T77" fmla="*/ 2 h 8"/>
                <a:gd name="T78" fmla="*/ 1 w 3"/>
                <a:gd name="T79" fmla="*/ 2 h 8"/>
                <a:gd name="T80" fmla="*/ 1 w 3"/>
                <a:gd name="T81" fmla="*/ 2 h 8"/>
                <a:gd name="T82" fmla="*/ 1 w 3"/>
                <a:gd name="T83" fmla="*/ 2 h 8"/>
                <a:gd name="T84" fmla="*/ 1 w 3"/>
                <a:gd name="T85" fmla="*/ 2 h 8"/>
                <a:gd name="T86" fmla="*/ 1 w 3"/>
                <a:gd name="T87" fmla="*/ 2 h 8"/>
                <a:gd name="T88" fmla="*/ 2 w 3"/>
                <a:gd name="T89" fmla="*/ 6 h 8"/>
                <a:gd name="T90" fmla="*/ 2 w 3"/>
                <a:gd name="T91" fmla="*/ 8 h 8"/>
                <a:gd name="T92" fmla="*/ 3 w 3"/>
                <a:gd name="T93" fmla="*/ 8 h 8"/>
                <a:gd name="T94" fmla="*/ 1 w 3"/>
                <a:gd name="T9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4" name="任意多边形: 形状 413">
              <a:extLst>
                <a:ext uri="{FF2B5EF4-FFF2-40B4-BE49-F238E27FC236}">
                  <a16:creationId xmlns:a16="http://schemas.microsoft.com/office/drawing/2014/main" id="{B41CC51B-75D5-9E37-B0AC-0932DF042AE6}"/>
                </a:ext>
              </a:extLst>
            </p:cNvPr>
            <p:cNvSpPr/>
            <p:nvPr/>
          </p:nvSpPr>
          <p:spPr bwMode="auto">
            <a:xfrm>
              <a:off x="2188882" y="4230065"/>
              <a:ext cx="0" cy="873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5" name="任意多边形: 形状 414">
              <a:extLst>
                <a:ext uri="{FF2B5EF4-FFF2-40B4-BE49-F238E27FC236}">
                  <a16:creationId xmlns:a16="http://schemas.microsoft.com/office/drawing/2014/main" id="{5DFAACC2-38C6-92F3-CAA5-7FF98B004F4B}"/>
                </a:ext>
              </a:extLst>
            </p:cNvPr>
            <p:cNvSpPr/>
            <p:nvPr/>
          </p:nvSpPr>
          <p:spPr bwMode="auto">
            <a:xfrm>
              <a:off x="2700058" y="4710658"/>
              <a:ext cx="4369" cy="43690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2 h 6"/>
                <a:gd name="T8" fmla="*/ 0 w 1"/>
                <a:gd name="T9" fmla="*/ 1 h 6"/>
                <a:gd name="T10" fmla="*/ 0 w 1"/>
                <a:gd name="T11" fmla="*/ 0 h 6"/>
                <a:gd name="T12" fmla="*/ 1 w 1"/>
                <a:gd name="T13" fmla="*/ 0 h 6"/>
                <a:gd name="T14" fmla="*/ 1 w 1"/>
                <a:gd name="T15" fmla="*/ 1 h 6"/>
                <a:gd name="T16" fmla="*/ 1 w 1"/>
                <a:gd name="T17" fmla="*/ 1 h 6"/>
                <a:gd name="T18" fmla="*/ 1 w 1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6" name="任意多边形: 形状 415">
              <a:extLst>
                <a:ext uri="{FF2B5EF4-FFF2-40B4-BE49-F238E27FC236}">
                  <a16:creationId xmlns:a16="http://schemas.microsoft.com/office/drawing/2014/main" id="{CA283BAE-A03B-7897-640E-05EA0926D8C1}"/>
                </a:ext>
              </a:extLst>
            </p:cNvPr>
            <p:cNvSpPr/>
            <p:nvPr/>
          </p:nvSpPr>
          <p:spPr bwMode="auto">
            <a:xfrm>
              <a:off x="2892295" y="4741241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7" name="任意多边形: 形状 416">
              <a:extLst>
                <a:ext uri="{FF2B5EF4-FFF2-40B4-BE49-F238E27FC236}">
                  <a16:creationId xmlns:a16="http://schemas.microsoft.com/office/drawing/2014/main" id="{2FE6805E-C0C0-49CA-4B10-DF0A4C2A5A88}"/>
                </a:ext>
              </a:extLst>
            </p:cNvPr>
            <p:cNvSpPr/>
            <p:nvPr/>
          </p:nvSpPr>
          <p:spPr bwMode="auto">
            <a:xfrm>
              <a:off x="4168050" y="4745610"/>
              <a:ext cx="8738" cy="87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8" name="任意多边形: 形状 417">
              <a:extLst>
                <a:ext uri="{FF2B5EF4-FFF2-40B4-BE49-F238E27FC236}">
                  <a16:creationId xmlns:a16="http://schemas.microsoft.com/office/drawing/2014/main" id="{248D4333-4F35-8E4A-1ED4-A08FC9BCD4FB}"/>
                </a:ext>
              </a:extLst>
            </p:cNvPr>
            <p:cNvSpPr/>
            <p:nvPr/>
          </p:nvSpPr>
          <p:spPr bwMode="auto">
            <a:xfrm>
              <a:off x="4417085" y="4719396"/>
              <a:ext cx="0" cy="39321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1 h 6"/>
                <a:gd name="T4" fmla="*/ 1 h 6"/>
                <a:gd name="T5" fmla="*/ 0 h 6"/>
                <a:gd name="T6" fmla="*/ 0 h 6"/>
                <a:gd name="T7" fmla="*/ 1 h 6"/>
                <a:gd name="T8" fmla="*/ 1 h 6"/>
                <a:gd name="T9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9" name="任意多边形: 形状 418">
              <a:extLst>
                <a:ext uri="{FF2B5EF4-FFF2-40B4-BE49-F238E27FC236}">
                  <a16:creationId xmlns:a16="http://schemas.microsoft.com/office/drawing/2014/main" id="{ED24DC0B-932C-D528-39F8-28C9538CA712}"/>
                </a:ext>
              </a:extLst>
            </p:cNvPr>
            <p:cNvSpPr/>
            <p:nvPr/>
          </p:nvSpPr>
          <p:spPr bwMode="auto">
            <a:xfrm>
              <a:off x="11101694" y="5894664"/>
              <a:ext cx="21845" cy="39321"/>
            </a:xfrm>
            <a:custGeom>
              <a:avLst/>
              <a:gdLst>
                <a:gd name="T0" fmla="*/ 0 w 5"/>
                <a:gd name="T1" fmla="*/ 4 h 9"/>
                <a:gd name="T2" fmla="*/ 0 w 5"/>
                <a:gd name="T3" fmla="*/ 4 h 9"/>
                <a:gd name="T4" fmla="*/ 5 w 5"/>
                <a:gd name="T5" fmla="*/ 0 h 9"/>
                <a:gd name="T6" fmla="*/ 5 w 5"/>
                <a:gd name="T7" fmla="*/ 0 h 9"/>
                <a:gd name="T8" fmla="*/ 5 w 5"/>
                <a:gd name="T9" fmla="*/ 0 h 9"/>
                <a:gd name="T10" fmla="*/ 2 w 5"/>
                <a:gd name="T11" fmla="*/ 5 h 9"/>
                <a:gd name="T12" fmla="*/ 2 w 5"/>
                <a:gd name="T13" fmla="*/ 7 h 9"/>
                <a:gd name="T14" fmla="*/ 2 w 5"/>
                <a:gd name="T15" fmla="*/ 9 h 9"/>
                <a:gd name="T16" fmla="*/ 0 w 5"/>
                <a:gd name="T17" fmla="*/ 5 h 9"/>
                <a:gd name="T18" fmla="*/ 0 w 5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9">
                  <a:moveTo>
                    <a:pt x="0" y="4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0" name="任意多边形: 形状 419">
              <a:extLst>
                <a:ext uri="{FF2B5EF4-FFF2-40B4-BE49-F238E27FC236}">
                  <a16:creationId xmlns:a16="http://schemas.microsoft.com/office/drawing/2014/main" id="{CFEFC799-EB8E-80DE-0DBA-3859C9F3A720}"/>
                </a:ext>
              </a:extLst>
            </p:cNvPr>
            <p:cNvSpPr/>
            <p:nvPr/>
          </p:nvSpPr>
          <p:spPr bwMode="auto">
            <a:xfrm>
              <a:off x="11149753" y="5881557"/>
              <a:ext cx="21845" cy="13107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0 h 3"/>
                <a:gd name="T6" fmla="*/ 5 w 5"/>
                <a:gd name="T7" fmla="*/ 0 h 3"/>
                <a:gd name="T8" fmla="*/ 5 w 5"/>
                <a:gd name="T9" fmla="*/ 0 h 3"/>
                <a:gd name="T10" fmla="*/ 4 w 5"/>
                <a:gd name="T11" fmla="*/ 2 h 3"/>
                <a:gd name="T12" fmla="*/ 2 w 5"/>
                <a:gd name="T13" fmla="*/ 3 h 3"/>
                <a:gd name="T14" fmla="*/ 0 w 5"/>
                <a:gd name="T15" fmla="*/ 3 h 3"/>
                <a:gd name="T16" fmla="*/ 0 w 5"/>
                <a:gd name="T17" fmla="*/ 2 h 3"/>
                <a:gd name="T18" fmla="*/ 0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1" name="任意多边形: 形状 420">
              <a:extLst>
                <a:ext uri="{FF2B5EF4-FFF2-40B4-BE49-F238E27FC236}">
                  <a16:creationId xmlns:a16="http://schemas.microsoft.com/office/drawing/2014/main" id="{D1D9181C-0EF7-953B-4CB6-DC8D0BAAB54F}"/>
                </a:ext>
              </a:extLst>
            </p:cNvPr>
            <p:cNvSpPr/>
            <p:nvPr/>
          </p:nvSpPr>
          <p:spPr bwMode="auto">
            <a:xfrm>
              <a:off x="11114801" y="5789808"/>
              <a:ext cx="17476" cy="0"/>
            </a:xfrm>
            <a:custGeom>
              <a:avLst/>
              <a:gdLst>
                <a:gd name="T0" fmla="*/ 4 w 4"/>
                <a:gd name="T1" fmla="*/ 0 w 4"/>
                <a:gd name="T2" fmla="*/ 2 w 4"/>
                <a:gd name="T3" fmla="*/ 2 w 4"/>
                <a:gd name="T4" fmla="*/ 2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2" name="任意多边形: 形状 421">
              <a:extLst>
                <a:ext uri="{FF2B5EF4-FFF2-40B4-BE49-F238E27FC236}">
                  <a16:creationId xmlns:a16="http://schemas.microsoft.com/office/drawing/2014/main" id="{7FDE05A9-D3C2-C4F5-4B23-8A3C039719D7}"/>
                </a:ext>
              </a:extLst>
            </p:cNvPr>
            <p:cNvSpPr/>
            <p:nvPr/>
          </p:nvSpPr>
          <p:spPr bwMode="auto">
            <a:xfrm>
              <a:off x="11110432" y="5767963"/>
              <a:ext cx="4369" cy="13107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0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0 w 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3" name="任意多边形: 形状 422">
              <a:extLst>
                <a:ext uri="{FF2B5EF4-FFF2-40B4-BE49-F238E27FC236}">
                  <a16:creationId xmlns:a16="http://schemas.microsoft.com/office/drawing/2014/main" id="{80579F87-AF2C-0B2B-297E-9746FD14FCE5}"/>
                </a:ext>
              </a:extLst>
            </p:cNvPr>
            <p:cNvSpPr/>
            <p:nvPr/>
          </p:nvSpPr>
          <p:spPr bwMode="auto">
            <a:xfrm>
              <a:off x="11171598" y="5816022"/>
              <a:ext cx="17476" cy="39321"/>
            </a:xfrm>
            <a:custGeom>
              <a:avLst/>
              <a:gdLst>
                <a:gd name="T0" fmla="*/ 0 w 4"/>
                <a:gd name="T1" fmla="*/ 4 h 9"/>
                <a:gd name="T2" fmla="*/ 2 w 4"/>
                <a:gd name="T3" fmla="*/ 4 h 9"/>
                <a:gd name="T4" fmla="*/ 4 w 4"/>
                <a:gd name="T5" fmla="*/ 2 h 9"/>
                <a:gd name="T6" fmla="*/ 4 w 4"/>
                <a:gd name="T7" fmla="*/ 0 h 9"/>
                <a:gd name="T8" fmla="*/ 4 w 4"/>
                <a:gd name="T9" fmla="*/ 2 h 9"/>
                <a:gd name="T10" fmla="*/ 4 w 4"/>
                <a:gd name="T11" fmla="*/ 5 h 9"/>
                <a:gd name="T12" fmla="*/ 4 w 4"/>
                <a:gd name="T13" fmla="*/ 7 h 9"/>
                <a:gd name="T14" fmla="*/ 4 w 4"/>
                <a:gd name="T15" fmla="*/ 9 h 9"/>
                <a:gd name="T16" fmla="*/ 2 w 4"/>
                <a:gd name="T17" fmla="*/ 4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4" name="任意多边形: 形状 423">
              <a:extLst>
                <a:ext uri="{FF2B5EF4-FFF2-40B4-BE49-F238E27FC236}">
                  <a16:creationId xmlns:a16="http://schemas.microsoft.com/office/drawing/2014/main" id="{4C8941D6-553B-BE84-1519-BC136AE1A491}"/>
                </a:ext>
              </a:extLst>
            </p:cNvPr>
            <p:cNvSpPr/>
            <p:nvPr/>
          </p:nvSpPr>
          <p:spPr bwMode="auto">
            <a:xfrm>
              <a:off x="11149753" y="5767963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2 w 7"/>
                <a:gd name="T7" fmla="*/ 5 h 5"/>
                <a:gd name="T8" fmla="*/ 2 w 7"/>
                <a:gd name="T9" fmla="*/ 3 h 5"/>
                <a:gd name="T10" fmla="*/ 2 w 7"/>
                <a:gd name="T11" fmla="*/ 3 h 5"/>
                <a:gd name="T12" fmla="*/ 4 w 7"/>
                <a:gd name="T13" fmla="*/ 2 h 5"/>
                <a:gd name="T14" fmla="*/ 4 w 7"/>
                <a:gd name="T15" fmla="*/ 2 h 5"/>
                <a:gd name="T16" fmla="*/ 4 w 7"/>
                <a:gd name="T17" fmla="*/ 0 h 5"/>
                <a:gd name="T18" fmla="*/ 5 w 7"/>
                <a:gd name="T19" fmla="*/ 3 h 5"/>
                <a:gd name="T20" fmla="*/ 7 w 7"/>
                <a:gd name="T21" fmla="*/ 5 h 5"/>
                <a:gd name="T22" fmla="*/ 7 w 7"/>
                <a:gd name="T23" fmla="*/ 5 h 5"/>
                <a:gd name="T24" fmla="*/ 4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5" name="任意多边形: 形状 424">
              <a:extLst>
                <a:ext uri="{FF2B5EF4-FFF2-40B4-BE49-F238E27FC236}">
                  <a16:creationId xmlns:a16="http://schemas.microsoft.com/office/drawing/2014/main" id="{1B4B9D2E-3773-B25F-929E-5D219C71FC61}"/>
                </a:ext>
              </a:extLst>
            </p:cNvPr>
            <p:cNvSpPr/>
            <p:nvPr/>
          </p:nvSpPr>
          <p:spPr bwMode="auto">
            <a:xfrm>
              <a:off x="11145384" y="5776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6" name="任意多边形: 形状 425">
              <a:extLst>
                <a:ext uri="{FF2B5EF4-FFF2-40B4-BE49-F238E27FC236}">
                  <a16:creationId xmlns:a16="http://schemas.microsoft.com/office/drawing/2014/main" id="{02F92F83-D72F-0131-AE2B-FEF3288D96FE}"/>
                </a:ext>
              </a:extLst>
            </p:cNvPr>
            <p:cNvSpPr/>
            <p:nvPr/>
          </p:nvSpPr>
          <p:spPr bwMode="auto">
            <a:xfrm>
              <a:off x="11250241" y="5816022"/>
              <a:ext cx="13107" cy="39321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0 h 9"/>
                <a:gd name="T4" fmla="*/ 0 w 3"/>
                <a:gd name="T5" fmla="*/ 0 h 9"/>
                <a:gd name="T6" fmla="*/ 0 w 3"/>
                <a:gd name="T7" fmla="*/ 0 h 9"/>
                <a:gd name="T8" fmla="*/ 3 w 3"/>
                <a:gd name="T9" fmla="*/ 4 h 9"/>
                <a:gd name="T10" fmla="*/ 3 w 3"/>
                <a:gd name="T11" fmla="*/ 4 h 9"/>
                <a:gd name="T12" fmla="*/ 3 w 3"/>
                <a:gd name="T13" fmla="*/ 5 h 9"/>
                <a:gd name="T14" fmla="*/ 2 w 3"/>
                <a:gd name="T15" fmla="*/ 7 h 9"/>
                <a:gd name="T16" fmla="*/ 0 w 3"/>
                <a:gd name="T17" fmla="*/ 9 h 9"/>
                <a:gd name="T18" fmla="*/ 0 w 3"/>
                <a:gd name="T19" fmla="*/ 5 h 9"/>
                <a:gd name="T20" fmla="*/ 0 w 3"/>
                <a:gd name="T21" fmla="*/ 2 h 9"/>
                <a:gd name="T22" fmla="*/ 0 w 3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7" name="任意多边形: 形状 426">
              <a:extLst>
                <a:ext uri="{FF2B5EF4-FFF2-40B4-BE49-F238E27FC236}">
                  <a16:creationId xmlns:a16="http://schemas.microsoft.com/office/drawing/2014/main" id="{4171DDDB-B003-B5B9-8358-EB01B538A102}"/>
                </a:ext>
              </a:extLst>
            </p:cNvPr>
            <p:cNvSpPr/>
            <p:nvPr/>
          </p:nvSpPr>
          <p:spPr bwMode="auto">
            <a:xfrm>
              <a:off x="11206551" y="5767963"/>
              <a:ext cx="30583" cy="21845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0 w 7"/>
                <a:gd name="T7" fmla="*/ 3 h 5"/>
                <a:gd name="T8" fmla="*/ 0 w 7"/>
                <a:gd name="T9" fmla="*/ 3 h 5"/>
                <a:gd name="T10" fmla="*/ 2 w 7"/>
                <a:gd name="T11" fmla="*/ 3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2 h 5"/>
                <a:gd name="T20" fmla="*/ 7 w 7"/>
                <a:gd name="T21" fmla="*/ 5 h 5"/>
                <a:gd name="T22" fmla="*/ 5 w 7"/>
                <a:gd name="T23" fmla="*/ 5 h 5"/>
                <a:gd name="T24" fmla="*/ 4 w 7"/>
                <a:gd name="T25" fmla="*/ 5 h 5"/>
                <a:gd name="T26" fmla="*/ 2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8" name="任意多边形: 形状 427">
              <a:extLst>
                <a:ext uri="{FF2B5EF4-FFF2-40B4-BE49-F238E27FC236}">
                  <a16:creationId xmlns:a16="http://schemas.microsoft.com/office/drawing/2014/main" id="{B06ED603-D556-E0F6-3F47-81B9CDA0BB00}"/>
                </a:ext>
              </a:extLst>
            </p:cNvPr>
            <p:cNvSpPr/>
            <p:nvPr/>
          </p:nvSpPr>
          <p:spPr bwMode="auto">
            <a:xfrm>
              <a:off x="11202182" y="5746117"/>
              <a:ext cx="4369" cy="30583"/>
            </a:xfrm>
            <a:custGeom>
              <a:avLst/>
              <a:gdLst>
                <a:gd name="T0" fmla="*/ 0 w 1"/>
                <a:gd name="T1" fmla="*/ 3 h 7"/>
                <a:gd name="T2" fmla="*/ 0 w 1"/>
                <a:gd name="T3" fmla="*/ 2 h 7"/>
                <a:gd name="T4" fmla="*/ 0 w 1"/>
                <a:gd name="T5" fmla="*/ 0 h 7"/>
                <a:gd name="T6" fmla="*/ 0 w 1"/>
                <a:gd name="T7" fmla="*/ 0 h 7"/>
                <a:gd name="T8" fmla="*/ 1 w 1"/>
                <a:gd name="T9" fmla="*/ 3 h 7"/>
                <a:gd name="T10" fmla="*/ 1 w 1"/>
                <a:gd name="T11" fmla="*/ 3 h 7"/>
                <a:gd name="T12" fmla="*/ 1 w 1"/>
                <a:gd name="T13" fmla="*/ 5 h 7"/>
                <a:gd name="T14" fmla="*/ 0 w 1"/>
                <a:gd name="T15" fmla="*/ 5 h 7"/>
                <a:gd name="T16" fmla="*/ 0 w 1"/>
                <a:gd name="T17" fmla="*/ 7 h 7"/>
                <a:gd name="T18" fmla="*/ 0 w 1"/>
                <a:gd name="T19" fmla="*/ 7 h 7"/>
                <a:gd name="T20" fmla="*/ 0 w 1"/>
                <a:gd name="T21" fmla="*/ 7 h 7"/>
                <a:gd name="T22" fmla="*/ 0 w 1"/>
                <a:gd name="T23" fmla="*/ 5 h 7"/>
                <a:gd name="T24" fmla="*/ 0 w 1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7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9" name="任意多边形: 形状 428">
              <a:extLst>
                <a:ext uri="{FF2B5EF4-FFF2-40B4-BE49-F238E27FC236}">
                  <a16:creationId xmlns:a16="http://schemas.microsoft.com/office/drawing/2014/main" id="{E0DFEEC0-9558-0054-44D0-81CFD463FE85}"/>
                </a:ext>
              </a:extLst>
            </p:cNvPr>
            <p:cNvSpPr/>
            <p:nvPr/>
          </p:nvSpPr>
          <p:spPr bwMode="auto">
            <a:xfrm>
              <a:off x="11228396" y="5737379"/>
              <a:ext cx="8738" cy="39321"/>
            </a:xfrm>
            <a:custGeom>
              <a:avLst/>
              <a:gdLst>
                <a:gd name="T0" fmla="*/ 0 w 2"/>
                <a:gd name="T1" fmla="*/ 5 h 9"/>
                <a:gd name="T2" fmla="*/ 0 w 2"/>
                <a:gd name="T3" fmla="*/ 5 h 9"/>
                <a:gd name="T4" fmla="*/ 0 w 2"/>
                <a:gd name="T5" fmla="*/ 4 h 9"/>
                <a:gd name="T6" fmla="*/ 2 w 2"/>
                <a:gd name="T7" fmla="*/ 2 h 9"/>
                <a:gd name="T8" fmla="*/ 2 w 2"/>
                <a:gd name="T9" fmla="*/ 0 h 9"/>
                <a:gd name="T10" fmla="*/ 2 w 2"/>
                <a:gd name="T11" fmla="*/ 4 h 9"/>
                <a:gd name="T12" fmla="*/ 2 w 2"/>
                <a:gd name="T13" fmla="*/ 5 h 9"/>
                <a:gd name="T14" fmla="*/ 2 w 2"/>
                <a:gd name="T15" fmla="*/ 7 h 9"/>
                <a:gd name="T16" fmla="*/ 2 w 2"/>
                <a:gd name="T17" fmla="*/ 9 h 9"/>
                <a:gd name="T18" fmla="*/ 2 w 2"/>
                <a:gd name="T19" fmla="*/ 9 h 9"/>
                <a:gd name="T20" fmla="*/ 2 w 2"/>
                <a:gd name="T21" fmla="*/ 7 h 9"/>
                <a:gd name="T22" fmla="*/ 0 w 2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9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0" name="任意多边形: 形状 429">
              <a:extLst>
                <a:ext uri="{FF2B5EF4-FFF2-40B4-BE49-F238E27FC236}">
                  <a16:creationId xmlns:a16="http://schemas.microsoft.com/office/drawing/2014/main" id="{54E7FDA9-39B8-F724-5CDA-7AC194FCDDFC}"/>
                </a:ext>
              </a:extLst>
            </p:cNvPr>
            <p:cNvSpPr/>
            <p:nvPr/>
          </p:nvSpPr>
          <p:spPr bwMode="auto">
            <a:xfrm>
              <a:off x="11206551" y="5724272"/>
              <a:ext cx="8738" cy="873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1" name="任意多边形: 形状 430">
              <a:extLst>
                <a:ext uri="{FF2B5EF4-FFF2-40B4-BE49-F238E27FC236}">
                  <a16:creationId xmlns:a16="http://schemas.microsoft.com/office/drawing/2014/main" id="{7AC7AA59-F650-B284-644D-8F56D8124A44}"/>
                </a:ext>
              </a:extLst>
            </p:cNvPr>
            <p:cNvSpPr/>
            <p:nvPr/>
          </p:nvSpPr>
          <p:spPr bwMode="auto">
            <a:xfrm>
              <a:off x="11215289" y="5737379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2" name="任意多边形: 形状 431">
              <a:extLst>
                <a:ext uri="{FF2B5EF4-FFF2-40B4-BE49-F238E27FC236}">
                  <a16:creationId xmlns:a16="http://schemas.microsoft.com/office/drawing/2014/main" id="{87B493F4-EED3-63C1-AD0C-B62F8544707B}"/>
                </a:ext>
              </a:extLst>
            </p:cNvPr>
            <p:cNvSpPr/>
            <p:nvPr/>
          </p:nvSpPr>
          <p:spPr bwMode="auto">
            <a:xfrm>
              <a:off x="11272086" y="5676213"/>
              <a:ext cx="78642" cy="34952"/>
            </a:xfrm>
            <a:custGeom>
              <a:avLst/>
              <a:gdLst>
                <a:gd name="T0" fmla="*/ 0 w 18"/>
                <a:gd name="T1" fmla="*/ 8 h 8"/>
                <a:gd name="T2" fmla="*/ 2 w 18"/>
                <a:gd name="T3" fmla="*/ 8 h 8"/>
                <a:gd name="T4" fmla="*/ 3 w 18"/>
                <a:gd name="T5" fmla="*/ 6 h 8"/>
                <a:gd name="T6" fmla="*/ 7 w 18"/>
                <a:gd name="T7" fmla="*/ 6 h 8"/>
                <a:gd name="T8" fmla="*/ 8 w 18"/>
                <a:gd name="T9" fmla="*/ 5 h 8"/>
                <a:gd name="T10" fmla="*/ 10 w 18"/>
                <a:gd name="T11" fmla="*/ 5 h 8"/>
                <a:gd name="T12" fmla="*/ 10 w 18"/>
                <a:gd name="T13" fmla="*/ 3 h 8"/>
                <a:gd name="T14" fmla="*/ 11 w 18"/>
                <a:gd name="T15" fmla="*/ 3 h 8"/>
                <a:gd name="T16" fmla="*/ 13 w 18"/>
                <a:gd name="T17" fmla="*/ 3 h 8"/>
                <a:gd name="T18" fmla="*/ 13 w 18"/>
                <a:gd name="T19" fmla="*/ 3 h 8"/>
                <a:gd name="T20" fmla="*/ 15 w 18"/>
                <a:gd name="T21" fmla="*/ 1 h 8"/>
                <a:gd name="T22" fmla="*/ 16 w 18"/>
                <a:gd name="T23" fmla="*/ 1 h 8"/>
                <a:gd name="T24" fmla="*/ 16 w 18"/>
                <a:gd name="T25" fmla="*/ 0 h 8"/>
                <a:gd name="T26" fmla="*/ 18 w 18"/>
                <a:gd name="T27" fmla="*/ 0 h 8"/>
                <a:gd name="T28" fmla="*/ 18 w 18"/>
                <a:gd name="T29" fmla="*/ 1 h 8"/>
                <a:gd name="T30" fmla="*/ 18 w 18"/>
                <a:gd name="T31" fmla="*/ 3 h 8"/>
                <a:gd name="T32" fmla="*/ 18 w 18"/>
                <a:gd name="T33" fmla="*/ 5 h 8"/>
                <a:gd name="T34" fmla="*/ 16 w 18"/>
                <a:gd name="T35" fmla="*/ 6 h 8"/>
                <a:gd name="T36" fmla="*/ 16 w 18"/>
                <a:gd name="T37" fmla="*/ 6 h 8"/>
                <a:gd name="T38" fmla="*/ 16 w 18"/>
                <a:gd name="T39" fmla="*/ 8 h 8"/>
                <a:gd name="T40" fmla="*/ 16 w 18"/>
                <a:gd name="T41" fmla="*/ 8 h 8"/>
                <a:gd name="T42" fmla="*/ 15 w 18"/>
                <a:gd name="T43" fmla="*/ 8 h 8"/>
                <a:gd name="T44" fmla="*/ 13 w 18"/>
                <a:gd name="T45" fmla="*/ 8 h 8"/>
                <a:gd name="T46" fmla="*/ 11 w 18"/>
                <a:gd name="T47" fmla="*/ 8 h 8"/>
                <a:gd name="T48" fmla="*/ 8 w 18"/>
                <a:gd name="T49" fmla="*/ 8 h 8"/>
                <a:gd name="T50" fmla="*/ 7 w 18"/>
                <a:gd name="T51" fmla="*/ 8 h 8"/>
                <a:gd name="T52" fmla="*/ 7 w 18"/>
                <a:gd name="T53" fmla="*/ 8 h 8"/>
                <a:gd name="T54" fmla="*/ 7 w 18"/>
                <a:gd name="T55" fmla="*/ 8 h 8"/>
                <a:gd name="T56" fmla="*/ 5 w 18"/>
                <a:gd name="T57" fmla="*/ 8 h 8"/>
                <a:gd name="T58" fmla="*/ 2 w 18"/>
                <a:gd name="T59" fmla="*/ 8 h 8"/>
                <a:gd name="T60" fmla="*/ 0 w 18"/>
                <a:gd name="T61" fmla="*/ 8 h 8"/>
                <a:gd name="T62" fmla="*/ 0 w 18"/>
                <a:gd name="T63" fmla="*/ 8 h 8"/>
                <a:gd name="T64" fmla="*/ 0 w 18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" h="8">
                  <a:moveTo>
                    <a:pt x="0" y="8"/>
                  </a:moveTo>
                  <a:lnTo>
                    <a:pt x="2" y="8"/>
                  </a:lnTo>
                  <a:lnTo>
                    <a:pt x="3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3" name="任意多边形: 形状 432">
              <a:extLst>
                <a:ext uri="{FF2B5EF4-FFF2-40B4-BE49-F238E27FC236}">
                  <a16:creationId xmlns:a16="http://schemas.microsoft.com/office/drawing/2014/main" id="{0D7C994F-819F-895C-FD9E-96E609AFBD32}"/>
                </a:ext>
              </a:extLst>
            </p:cNvPr>
            <p:cNvSpPr/>
            <p:nvPr/>
          </p:nvSpPr>
          <p:spPr bwMode="auto">
            <a:xfrm>
              <a:off x="11363836" y="5724272"/>
              <a:ext cx="30583" cy="21845"/>
            </a:xfrm>
            <a:custGeom>
              <a:avLst/>
              <a:gdLst>
                <a:gd name="T0" fmla="*/ 3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2 h 5"/>
                <a:gd name="T10" fmla="*/ 3 w 7"/>
                <a:gd name="T11" fmla="*/ 3 h 5"/>
                <a:gd name="T12" fmla="*/ 3 w 7"/>
                <a:gd name="T13" fmla="*/ 3 h 5"/>
                <a:gd name="T14" fmla="*/ 3 w 7"/>
                <a:gd name="T15" fmla="*/ 3 h 5"/>
                <a:gd name="T16" fmla="*/ 3 w 7"/>
                <a:gd name="T17" fmla="*/ 5 h 5"/>
                <a:gd name="T18" fmla="*/ 2 w 7"/>
                <a:gd name="T19" fmla="*/ 3 h 5"/>
                <a:gd name="T20" fmla="*/ 0 w 7"/>
                <a:gd name="T21" fmla="*/ 0 h 5"/>
                <a:gd name="T22" fmla="*/ 0 w 7"/>
                <a:gd name="T23" fmla="*/ 0 h 5"/>
                <a:gd name="T24" fmla="*/ 0 w 7"/>
                <a:gd name="T25" fmla="*/ 0 h 5"/>
                <a:gd name="T26" fmla="*/ 3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3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4" name="任意多边形: 形状 433">
              <a:extLst>
                <a:ext uri="{FF2B5EF4-FFF2-40B4-BE49-F238E27FC236}">
                  <a16:creationId xmlns:a16="http://schemas.microsoft.com/office/drawing/2014/main" id="{0C756362-2442-6D2B-2027-30F4B7E4AB05}"/>
                </a:ext>
              </a:extLst>
            </p:cNvPr>
            <p:cNvSpPr/>
            <p:nvPr/>
          </p:nvSpPr>
          <p:spPr bwMode="auto">
            <a:xfrm>
              <a:off x="11416264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2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0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5" name="任意多边形: 形状 434">
              <a:extLst>
                <a:ext uri="{FF2B5EF4-FFF2-40B4-BE49-F238E27FC236}">
                  <a16:creationId xmlns:a16="http://schemas.microsoft.com/office/drawing/2014/main" id="{9A7E6F0B-1FCE-7E18-0C19-D8FEB9C561F1}"/>
                </a:ext>
              </a:extLst>
            </p:cNvPr>
            <p:cNvSpPr/>
            <p:nvPr/>
          </p:nvSpPr>
          <p:spPr bwMode="auto">
            <a:xfrm>
              <a:off x="11473061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1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0 h 3"/>
                <a:gd name="T12" fmla="*/ 4 w 6"/>
                <a:gd name="T13" fmla="*/ 0 h 3"/>
                <a:gd name="T14" fmla="*/ 4 w 6"/>
                <a:gd name="T15" fmla="*/ 2 h 3"/>
                <a:gd name="T16" fmla="*/ 3 w 6"/>
                <a:gd name="T17" fmla="*/ 3 h 3"/>
                <a:gd name="T18" fmla="*/ 3 w 6"/>
                <a:gd name="T19" fmla="*/ 3 h 3"/>
                <a:gd name="T20" fmla="*/ 1 w 6"/>
                <a:gd name="T21" fmla="*/ 3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6" name="任意多边形: 形状 435">
              <a:extLst>
                <a:ext uri="{FF2B5EF4-FFF2-40B4-BE49-F238E27FC236}">
                  <a16:creationId xmlns:a16="http://schemas.microsoft.com/office/drawing/2014/main" id="{C9D13B2A-4852-8C3B-F64D-3CD0750C5C7E}"/>
                </a:ext>
              </a:extLst>
            </p:cNvPr>
            <p:cNvSpPr/>
            <p:nvPr/>
          </p:nvSpPr>
          <p:spPr bwMode="auto">
            <a:xfrm>
              <a:off x="11521120" y="5719903"/>
              <a:ext cx="26214" cy="17476"/>
            </a:xfrm>
            <a:custGeom>
              <a:avLst/>
              <a:gdLst>
                <a:gd name="T0" fmla="*/ 0 w 6"/>
                <a:gd name="T1" fmla="*/ 1 h 4"/>
                <a:gd name="T2" fmla="*/ 3 w 6"/>
                <a:gd name="T3" fmla="*/ 1 h 4"/>
                <a:gd name="T4" fmla="*/ 5 w 6"/>
                <a:gd name="T5" fmla="*/ 1 h 4"/>
                <a:gd name="T6" fmla="*/ 6 w 6"/>
                <a:gd name="T7" fmla="*/ 0 h 4"/>
                <a:gd name="T8" fmla="*/ 6 w 6"/>
                <a:gd name="T9" fmla="*/ 1 h 4"/>
                <a:gd name="T10" fmla="*/ 5 w 6"/>
                <a:gd name="T11" fmla="*/ 3 h 4"/>
                <a:gd name="T12" fmla="*/ 3 w 6"/>
                <a:gd name="T13" fmla="*/ 4 h 4"/>
                <a:gd name="T14" fmla="*/ 3 w 6"/>
                <a:gd name="T15" fmla="*/ 4 h 4"/>
                <a:gd name="T16" fmla="*/ 3 w 6"/>
                <a:gd name="T17" fmla="*/ 4 h 4"/>
                <a:gd name="T18" fmla="*/ 0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7" name="任意多边形: 形状 436">
              <a:extLst>
                <a:ext uri="{FF2B5EF4-FFF2-40B4-BE49-F238E27FC236}">
                  <a16:creationId xmlns:a16="http://schemas.microsoft.com/office/drawing/2014/main" id="{95CAB0E4-3FCE-1122-DB42-1A6C7CA22005}"/>
                </a:ext>
              </a:extLst>
            </p:cNvPr>
            <p:cNvSpPr/>
            <p:nvPr/>
          </p:nvSpPr>
          <p:spPr bwMode="auto">
            <a:xfrm>
              <a:off x="11577918" y="5719903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2 w 6"/>
                <a:gd name="T5" fmla="*/ 0 h 4"/>
                <a:gd name="T6" fmla="*/ 5 w 6"/>
                <a:gd name="T7" fmla="*/ 0 h 4"/>
                <a:gd name="T8" fmla="*/ 6 w 6"/>
                <a:gd name="T9" fmla="*/ 0 h 4"/>
                <a:gd name="T10" fmla="*/ 5 w 6"/>
                <a:gd name="T11" fmla="*/ 1 h 4"/>
                <a:gd name="T12" fmla="*/ 5 w 6"/>
                <a:gd name="T13" fmla="*/ 3 h 4"/>
                <a:gd name="T14" fmla="*/ 3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2 w 6"/>
                <a:gd name="T21" fmla="*/ 4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8" name="任意多边形: 形状 437">
              <a:extLst>
                <a:ext uri="{FF2B5EF4-FFF2-40B4-BE49-F238E27FC236}">
                  <a16:creationId xmlns:a16="http://schemas.microsoft.com/office/drawing/2014/main" id="{AE6982B4-0D71-8F38-2189-FCDD202F0E91}"/>
                </a:ext>
              </a:extLst>
            </p:cNvPr>
            <p:cNvSpPr/>
            <p:nvPr/>
          </p:nvSpPr>
          <p:spPr bwMode="auto">
            <a:xfrm>
              <a:off x="11320145" y="5138823"/>
              <a:ext cx="87381" cy="8738"/>
            </a:xfrm>
            <a:custGeom>
              <a:avLst/>
              <a:gdLst>
                <a:gd name="T0" fmla="*/ 17 w 20"/>
                <a:gd name="T1" fmla="*/ 2 h 2"/>
                <a:gd name="T2" fmla="*/ 15 w 20"/>
                <a:gd name="T3" fmla="*/ 2 h 2"/>
                <a:gd name="T4" fmla="*/ 13 w 20"/>
                <a:gd name="T5" fmla="*/ 2 h 2"/>
                <a:gd name="T6" fmla="*/ 13 w 20"/>
                <a:gd name="T7" fmla="*/ 2 h 2"/>
                <a:gd name="T8" fmla="*/ 10 w 20"/>
                <a:gd name="T9" fmla="*/ 2 h 2"/>
                <a:gd name="T10" fmla="*/ 7 w 20"/>
                <a:gd name="T11" fmla="*/ 2 h 2"/>
                <a:gd name="T12" fmla="*/ 2 w 20"/>
                <a:gd name="T13" fmla="*/ 2 h 2"/>
                <a:gd name="T14" fmla="*/ 0 w 20"/>
                <a:gd name="T15" fmla="*/ 2 h 2"/>
                <a:gd name="T16" fmla="*/ 0 w 20"/>
                <a:gd name="T17" fmla="*/ 2 h 2"/>
                <a:gd name="T18" fmla="*/ 2 w 20"/>
                <a:gd name="T19" fmla="*/ 2 h 2"/>
                <a:gd name="T20" fmla="*/ 7 w 20"/>
                <a:gd name="T21" fmla="*/ 2 h 2"/>
                <a:gd name="T22" fmla="*/ 10 w 20"/>
                <a:gd name="T23" fmla="*/ 2 h 2"/>
                <a:gd name="T24" fmla="*/ 13 w 20"/>
                <a:gd name="T25" fmla="*/ 0 h 2"/>
                <a:gd name="T26" fmla="*/ 13 w 20"/>
                <a:gd name="T27" fmla="*/ 0 h 2"/>
                <a:gd name="T28" fmla="*/ 15 w 20"/>
                <a:gd name="T29" fmla="*/ 0 h 2"/>
                <a:gd name="T30" fmla="*/ 17 w 20"/>
                <a:gd name="T31" fmla="*/ 0 h 2"/>
                <a:gd name="T32" fmla="*/ 20 w 20"/>
                <a:gd name="T33" fmla="*/ 0 h 2"/>
                <a:gd name="T34" fmla="*/ 20 w 20"/>
                <a:gd name="T35" fmla="*/ 2 h 2"/>
                <a:gd name="T36" fmla="*/ 17 w 20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">
                  <a:moveTo>
                    <a:pt x="17" y="2"/>
                  </a:move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9" name="任意多边形: 形状 438">
              <a:extLst>
                <a:ext uri="{FF2B5EF4-FFF2-40B4-BE49-F238E27FC236}">
                  <a16:creationId xmlns:a16="http://schemas.microsoft.com/office/drawing/2014/main" id="{68116F9A-9C60-9B2B-8036-13D535EFFCC5}"/>
                </a:ext>
              </a:extLst>
            </p:cNvPr>
            <p:cNvSpPr/>
            <p:nvPr/>
          </p:nvSpPr>
          <p:spPr bwMode="auto">
            <a:xfrm>
              <a:off x="11433740" y="5138823"/>
              <a:ext cx="78642" cy="0"/>
            </a:xfrm>
            <a:custGeom>
              <a:avLst/>
              <a:gdLst>
                <a:gd name="T0" fmla="*/ 0 w 18"/>
                <a:gd name="T1" fmla="*/ 2 w 18"/>
                <a:gd name="T2" fmla="*/ 15 w 18"/>
                <a:gd name="T3" fmla="*/ 18 w 18"/>
                <a:gd name="T4" fmla="*/ 18 w 18"/>
                <a:gd name="T5" fmla="*/ 15 w 18"/>
                <a:gd name="T6" fmla="*/ 4 w 18"/>
                <a:gd name="T7" fmla="*/ 0 w 18"/>
                <a:gd name="T8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0" name="任意多边形: 形状 439">
              <a:extLst>
                <a:ext uri="{FF2B5EF4-FFF2-40B4-BE49-F238E27FC236}">
                  <a16:creationId xmlns:a16="http://schemas.microsoft.com/office/drawing/2014/main" id="{98A5A46D-28F4-3F2A-F5AB-046635AFEC96}"/>
                </a:ext>
              </a:extLst>
            </p:cNvPr>
            <p:cNvSpPr/>
            <p:nvPr/>
          </p:nvSpPr>
          <p:spPr bwMode="auto">
            <a:xfrm>
              <a:off x="11542966" y="5138823"/>
              <a:ext cx="83011" cy="0"/>
            </a:xfrm>
            <a:custGeom>
              <a:avLst/>
              <a:gdLst>
                <a:gd name="T0" fmla="*/ 19 w 19"/>
                <a:gd name="T1" fmla="*/ 10 w 19"/>
                <a:gd name="T2" fmla="*/ 5 w 19"/>
                <a:gd name="T3" fmla="*/ 0 w 19"/>
                <a:gd name="T4" fmla="*/ 0 w 19"/>
                <a:gd name="T5" fmla="*/ 5 w 19"/>
                <a:gd name="T6" fmla="*/ 10 w 19"/>
                <a:gd name="T7" fmla="*/ 19 w 19"/>
                <a:gd name="T8" fmla="*/ 19 w 19"/>
                <a:gd name="T9" fmla="*/ 19 w 19"/>
                <a:gd name="T10" fmla="*/ 19 w 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</a:cxnLst>
              <a:rect l="0" t="0" r="r" b="b"/>
              <a:pathLst>
                <a:path w="19">
                  <a:moveTo>
                    <a:pt x="19" y="0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1" name="任意多边形: 形状 440">
              <a:extLst>
                <a:ext uri="{FF2B5EF4-FFF2-40B4-BE49-F238E27FC236}">
                  <a16:creationId xmlns:a16="http://schemas.microsoft.com/office/drawing/2014/main" id="{DB0F30B8-12F3-E773-D43E-B1AE91F0A3B5}"/>
                </a:ext>
              </a:extLst>
            </p:cNvPr>
            <p:cNvSpPr/>
            <p:nvPr/>
          </p:nvSpPr>
          <p:spPr bwMode="auto">
            <a:xfrm>
              <a:off x="11416264" y="5317953"/>
              <a:ext cx="126702" cy="34952"/>
            </a:xfrm>
            <a:custGeom>
              <a:avLst/>
              <a:gdLst>
                <a:gd name="T0" fmla="*/ 0 w 18"/>
                <a:gd name="T1" fmla="*/ 0 h 5"/>
                <a:gd name="T2" fmla="*/ 1 w 18"/>
                <a:gd name="T3" fmla="*/ 0 h 5"/>
                <a:gd name="T4" fmla="*/ 3 w 18"/>
                <a:gd name="T5" fmla="*/ 0 h 5"/>
                <a:gd name="T6" fmla="*/ 7 w 18"/>
                <a:gd name="T7" fmla="*/ 0 h 5"/>
                <a:gd name="T8" fmla="*/ 8 w 18"/>
                <a:gd name="T9" fmla="*/ 0 h 5"/>
                <a:gd name="T10" fmla="*/ 10 w 18"/>
                <a:gd name="T11" fmla="*/ 0 h 5"/>
                <a:gd name="T12" fmla="*/ 12 w 18"/>
                <a:gd name="T13" fmla="*/ 0 h 5"/>
                <a:gd name="T14" fmla="*/ 14 w 18"/>
                <a:gd name="T15" fmla="*/ 0 h 5"/>
                <a:gd name="T16" fmla="*/ 17 w 18"/>
                <a:gd name="T17" fmla="*/ 0 h 5"/>
                <a:gd name="T18" fmla="*/ 18 w 18"/>
                <a:gd name="T19" fmla="*/ 0 h 5"/>
                <a:gd name="T20" fmla="*/ 18 w 18"/>
                <a:gd name="T21" fmla="*/ 1 h 5"/>
                <a:gd name="T22" fmla="*/ 18 w 18"/>
                <a:gd name="T23" fmla="*/ 4 h 5"/>
                <a:gd name="T24" fmla="*/ 18 w 18"/>
                <a:gd name="T25" fmla="*/ 4 h 5"/>
                <a:gd name="T26" fmla="*/ 17 w 18"/>
                <a:gd name="T27" fmla="*/ 4 h 5"/>
                <a:gd name="T28" fmla="*/ 14 w 18"/>
                <a:gd name="T29" fmla="*/ 5 h 5"/>
                <a:gd name="T30" fmla="*/ 12 w 18"/>
                <a:gd name="T31" fmla="*/ 5 h 5"/>
                <a:gd name="T32" fmla="*/ 11 w 18"/>
                <a:gd name="T33" fmla="*/ 5 h 5"/>
                <a:gd name="T34" fmla="*/ 8 w 18"/>
                <a:gd name="T35" fmla="*/ 5 h 5"/>
                <a:gd name="T36" fmla="*/ 5 w 18"/>
                <a:gd name="T37" fmla="*/ 5 h 5"/>
                <a:gd name="T38" fmla="*/ 2 w 18"/>
                <a:gd name="T39" fmla="*/ 5 h 5"/>
                <a:gd name="T40" fmla="*/ 1 w 18"/>
                <a:gd name="T41" fmla="*/ 5 h 5"/>
                <a:gd name="T42" fmla="*/ 0 w 18"/>
                <a:gd name="T43" fmla="*/ 5 h 5"/>
                <a:gd name="T44" fmla="*/ 0 w 18"/>
                <a:gd name="T45" fmla="*/ 5 h 5"/>
                <a:gd name="T46" fmla="*/ 0 w 18"/>
                <a:gd name="T47" fmla="*/ 4 h 5"/>
                <a:gd name="T48" fmla="*/ 0 w 18"/>
                <a:gd name="T49" fmla="*/ 4 h 5"/>
                <a:gd name="T50" fmla="*/ 0 w 18"/>
                <a:gd name="T51" fmla="*/ 3 h 5"/>
                <a:gd name="T52" fmla="*/ 0 w 18"/>
                <a:gd name="T5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5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2" name="任意多边形: 形状 441">
              <a:extLst>
                <a:ext uri="{FF2B5EF4-FFF2-40B4-BE49-F238E27FC236}">
                  <a16:creationId xmlns:a16="http://schemas.microsoft.com/office/drawing/2014/main" id="{8E833B9B-72FD-2415-7E75-AFCD4EA79DDD}"/>
                </a:ext>
              </a:extLst>
            </p:cNvPr>
            <p:cNvSpPr/>
            <p:nvPr/>
          </p:nvSpPr>
          <p:spPr bwMode="auto">
            <a:xfrm>
              <a:off x="11577918" y="5366012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6 w 26"/>
                <a:gd name="T3" fmla="*/ 10 h 10"/>
                <a:gd name="T4" fmla="*/ 26 w 26"/>
                <a:gd name="T5" fmla="*/ 10 h 10"/>
                <a:gd name="T6" fmla="*/ 23 w 26"/>
                <a:gd name="T7" fmla="*/ 10 h 10"/>
                <a:gd name="T8" fmla="*/ 21 w 26"/>
                <a:gd name="T9" fmla="*/ 10 h 10"/>
                <a:gd name="T10" fmla="*/ 19 w 26"/>
                <a:gd name="T11" fmla="*/ 10 h 10"/>
                <a:gd name="T12" fmla="*/ 19 w 26"/>
                <a:gd name="T13" fmla="*/ 10 h 10"/>
                <a:gd name="T14" fmla="*/ 18 w 26"/>
                <a:gd name="T15" fmla="*/ 10 h 10"/>
                <a:gd name="T16" fmla="*/ 13 w 26"/>
                <a:gd name="T17" fmla="*/ 10 h 10"/>
                <a:gd name="T18" fmla="*/ 8 w 26"/>
                <a:gd name="T19" fmla="*/ 10 h 10"/>
                <a:gd name="T20" fmla="*/ 5 w 26"/>
                <a:gd name="T21" fmla="*/ 10 h 10"/>
                <a:gd name="T22" fmla="*/ 2 w 26"/>
                <a:gd name="T23" fmla="*/ 10 h 10"/>
                <a:gd name="T24" fmla="*/ 0 w 26"/>
                <a:gd name="T25" fmla="*/ 10 h 10"/>
                <a:gd name="T26" fmla="*/ 0 w 26"/>
                <a:gd name="T27" fmla="*/ 10 h 10"/>
                <a:gd name="T28" fmla="*/ 2 w 26"/>
                <a:gd name="T29" fmla="*/ 9 h 10"/>
                <a:gd name="T30" fmla="*/ 5 w 26"/>
                <a:gd name="T31" fmla="*/ 7 h 10"/>
                <a:gd name="T32" fmla="*/ 6 w 26"/>
                <a:gd name="T33" fmla="*/ 5 h 10"/>
                <a:gd name="T34" fmla="*/ 10 w 26"/>
                <a:gd name="T35" fmla="*/ 2 h 10"/>
                <a:gd name="T36" fmla="*/ 10 w 26"/>
                <a:gd name="T37" fmla="*/ 2 h 10"/>
                <a:gd name="T38" fmla="*/ 11 w 26"/>
                <a:gd name="T39" fmla="*/ 2 h 10"/>
                <a:gd name="T40" fmla="*/ 11 w 26"/>
                <a:gd name="T41" fmla="*/ 0 h 10"/>
                <a:gd name="T42" fmla="*/ 11 w 26"/>
                <a:gd name="T43" fmla="*/ 0 h 10"/>
                <a:gd name="T44" fmla="*/ 16 w 26"/>
                <a:gd name="T45" fmla="*/ 4 h 10"/>
                <a:gd name="T46" fmla="*/ 26 w 26"/>
                <a:gd name="T4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7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3" name="任意多边形: 形状 442">
              <a:extLst>
                <a:ext uri="{FF2B5EF4-FFF2-40B4-BE49-F238E27FC236}">
                  <a16:creationId xmlns:a16="http://schemas.microsoft.com/office/drawing/2014/main" id="{0A31D5DA-EB45-9BA3-BE3E-3A50F8BD2C02}"/>
                </a:ext>
              </a:extLst>
            </p:cNvPr>
            <p:cNvSpPr/>
            <p:nvPr/>
          </p:nvSpPr>
          <p:spPr bwMode="auto">
            <a:xfrm>
              <a:off x="11625977" y="5601940"/>
              <a:ext cx="157285" cy="52428"/>
            </a:xfrm>
            <a:custGeom>
              <a:avLst/>
              <a:gdLst>
                <a:gd name="T0" fmla="*/ 36 w 36"/>
                <a:gd name="T1" fmla="*/ 10 h 12"/>
                <a:gd name="T2" fmla="*/ 36 w 36"/>
                <a:gd name="T3" fmla="*/ 10 h 12"/>
                <a:gd name="T4" fmla="*/ 36 w 36"/>
                <a:gd name="T5" fmla="*/ 10 h 12"/>
                <a:gd name="T6" fmla="*/ 33 w 36"/>
                <a:gd name="T7" fmla="*/ 10 h 12"/>
                <a:gd name="T8" fmla="*/ 28 w 36"/>
                <a:gd name="T9" fmla="*/ 10 h 12"/>
                <a:gd name="T10" fmla="*/ 26 w 36"/>
                <a:gd name="T11" fmla="*/ 12 h 12"/>
                <a:gd name="T12" fmla="*/ 25 w 36"/>
                <a:gd name="T13" fmla="*/ 12 h 12"/>
                <a:gd name="T14" fmla="*/ 23 w 36"/>
                <a:gd name="T15" fmla="*/ 12 h 12"/>
                <a:gd name="T16" fmla="*/ 20 w 36"/>
                <a:gd name="T17" fmla="*/ 12 h 12"/>
                <a:gd name="T18" fmla="*/ 17 w 36"/>
                <a:gd name="T19" fmla="*/ 12 h 12"/>
                <a:gd name="T20" fmla="*/ 13 w 36"/>
                <a:gd name="T21" fmla="*/ 12 h 12"/>
                <a:gd name="T22" fmla="*/ 10 w 36"/>
                <a:gd name="T23" fmla="*/ 12 h 12"/>
                <a:gd name="T24" fmla="*/ 7 w 36"/>
                <a:gd name="T25" fmla="*/ 12 h 12"/>
                <a:gd name="T26" fmla="*/ 4 w 36"/>
                <a:gd name="T27" fmla="*/ 12 h 12"/>
                <a:gd name="T28" fmla="*/ 0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2 w 36"/>
                <a:gd name="T35" fmla="*/ 10 h 12"/>
                <a:gd name="T36" fmla="*/ 4 w 36"/>
                <a:gd name="T37" fmla="*/ 9 h 12"/>
                <a:gd name="T38" fmla="*/ 5 w 36"/>
                <a:gd name="T39" fmla="*/ 7 h 12"/>
                <a:gd name="T40" fmla="*/ 7 w 36"/>
                <a:gd name="T41" fmla="*/ 5 h 12"/>
                <a:gd name="T42" fmla="*/ 10 w 36"/>
                <a:gd name="T43" fmla="*/ 4 h 12"/>
                <a:gd name="T44" fmla="*/ 10 w 36"/>
                <a:gd name="T45" fmla="*/ 4 h 12"/>
                <a:gd name="T46" fmla="*/ 13 w 36"/>
                <a:gd name="T47" fmla="*/ 2 h 12"/>
                <a:gd name="T48" fmla="*/ 13 w 36"/>
                <a:gd name="T49" fmla="*/ 0 h 12"/>
                <a:gd name="T50" fmla="*/ 15 w 36"/>
                <a:gd name="T51" fmla="*/ 0 h 12"/>
                <a:gd name="T52" fmla="*/ 15 w 36"/>
                <a:gd name="T53" fmla="*/ 0 h 12"/>
                <a:gd name="T54" fmla="*/ 18 w 36"/>
                <a:gd name="T55" fmla="*/ 2 h 12"/>
                <a:gd name="T56" fmla="*/ 30 w 36"/>
                <a:gd name="T57" fmla="*/ 7 h 12"/>
                <a:gd name="T58" fmla="*/ 36 w 36"/>
                <a:gd name="T5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2">
                  <a:moveTo>
                    <a:pt x="36" y="10"/>
                  </a:moveTo>
                  <a:lnTo>
                    <a:pt x="36" y="10"/>
                  </a:lnTo>
                  <a:lnTo>
                    <a:pt x="36" y="10"/>
                  </a:lnTo>
                  <a:lnTo>
                    <a:pt x="33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30" y="7"/>
                  </a:lnTo>
                  <a:lnTo>
                    <a:pt x="3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4" name="任意多边形: 形状 443">
              <a:extLst>
                <a:ext uri="{FF2B5EF4-FFF2-40B4-BE49-F238E27FC236}">
                  <a16:creationId xmlns:a16="http://schemas.microsoft.com/office/drawing/2014/main" id="{2682DD84-7CEA-90FF-DF52-EBAD5F415F44}"/>
                </a:ext>
              </a:extLst>
            </p:cNvPr>
            <p:cNvSpPr/>
            <p:nvPr/>
          </p:nvSpPr>
          <p:spPr bwMode="auto">
            <a:xfrm>
              <a:off x="11634715" y="5658737"/>
              <a:ext cx="161654" cy="43690"/>
            </a:xfrm>
            <a:custGeom>
              <a:avLst/>
              <a:gdLst>
                <a:gd name="T0" fmla="*/ 36 w 37"/>
                <a:gd name="T1" fmla="*/ 2 h 10"/>
                <a:gd name="T2" fmla="*/ 32 w 37"/>
                <a:gd name="T3" fmla="*/ 4 h 10"/>
                <a:gd name="T4" fmla="*/ 31 w 37"/>
                <a:gd name="T5" fmla="*/ 5 h 10"/>
                <a:gd name="T6" fmla="*/ 31 w 37"/>
                <a:gd name="T7" fmla="*/ 5 h 10"/>
                <a:gd name="T8" fmla="*/ 29 w 37"/>
                <a:gd name="T9" fmla="*/ 5 h 10"/>
                <a:gd name="T10" fmla="*/ 28 w 37"/>
                <a:gd name="T11" fmla="*/ 7 h 10"/>
                <a:gd name="T12" fmla="*/ 26 w 37"/>
                <a:gd name="T13" fmla="*/ 9 h 10"/>
                <a:gd name="T14" fmla="*/ 24 w 37"/>
                <a:gd name="T15" fmla="*/ 10 h 10"/>
                <a:gd name="T16" fmla="*/ 24 w 37"/>
                <a:gd name="T17" fmla="*/ 10 h 10"/>
                <a:gd name="T18" fmla="*/ 21 w 37"/>
                <a:gd name="T19" fmla="*/ 10 h 10"/>
                <a:gd name="T20" fmla="*/ 19 w 37"/>
                <a:gd name="T21" fmla="*/ 10 h 10"/>
                <a:gd name="T22" fmla="*/ 16 w 37"/>
                <a:gd name="T23" fmla="*/ 9 h 10"/>
                <a:gd name="T24" fmla="*/ 10 w 37"/>
                <a:gd name="T25" fmla="*/ 5 h 10"/>
                <a:gd name="T26" fmla="*/ 3 w 37"/>
                <a:gd name="T27" fmla="*/ 2 h 10"/>
                <a:gd name="T28" fmla="*/ 0 w 37"/>
                <a:gd name="T29" fmla="*/ 2 h 10"/>
                <a:gd name="T30" fmla="*/ 0 w 37"/>
                <a:gd name="T31" fmla="*/ 2 h 10"/>
                <a:gd name="T32" fmla="*/ 0 w 37"/>
                <a:gd name="T33" fmla="*/ 2 h 10"/>
                <a:gd name="T34" fmla="*/ 2 w 37"/>
                <a:gd name="T35" fmla="*/ 2 h 10"/>
                <a:gd name="T36" fmla="*/ 5 w 37"/>
                <a:gd name="T37" fmla="*/ 2 h 10"/>
                <a:gd name="T38" fmla="*/ 8 w 37"/>
                <a:gd name="T39" fmla="*/ 2 h 10"/>
                <a:gd name="T40" fmla="*/ 11 w 37"/>
                <a:gd name="T41" fmla="*/ 2 h 10"/>
                <a:gd name="T42" fmla="*/ 15 w 37"/>
                <a:gd name="T43" fmla="*/ 0 h 10"/>
                <a:gd name="T44" fmla="*/ 18 w 37"/>
                <a:gd name="T45" fmla="*/ 0 h 10"/>
                <a:gd name="T46" fmla="*/ 21 w 37"/>
                <a:gd name="T47" fmla="*/ 0 h 10"/>
                <a:gd name="T48" fmla="*/ 24 w 37"/>
                <a:gd name="T49" fmla="*/ 0 h 10"/>
                <a:gd name="T50" fmla="*/ 26 w 37"/>
                <a:gd name="T51" fmla="*/ 0 h 10"/>
                <a:gd name="T52" fmla="*/ 28 w 37"/>
                <a:gd name="T53" fmla="*/ 0 h 10"/>
                <a:gd name="T54" fmla="*/ 29 w 37"/>
                <a:gd name="T55" fmla="*/ 0 h 10"/>
                <a:gd name="T56" fmla="*/ 34 w 37"/>
                <a:gd name="T57" fmla="*/ 0 h 10"/>
                <a:gd name="T58" fmla="*/ 37 w 37"/>
                <a:gd name="T59" fmla="*/ 0 h 10"/>
                <a:gd name="T60" fmla="*/ 36 w 37"/>
                <a:gd name="T6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10">
                  <a:moveTo>
                    <a:pt x="36" y="2"/>
                  </a:moveTo>
                  <a:lnTo>
                    <a:pt x="32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8" y="7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6" y="9"/>
                  </a:lnTo>
                  <a:lnTo>
                    <a:pt x="10" y="5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5" name="任意多边形: 形状 444">
              <a:extLst>
                <a:ext uri="{FF2B5EF4-FFF2-40B4-BE49-F238E27FC236}">
                  <a16:creationId xmlns:a16="http://schemas.microsoft.com/office/drawing/2014/main" id="{D05F88AB-13BB-2C40-FAA2-A58D4AA8181E}"/>
                </a:ext>
              </a:extLst>
            </p:cNvPr>
            <p:cNvSpPr/>
            <p:nvPr/>
          </p:nvSpPr>
          <p:spPr bwMode="auto">
            <a:xfrm>
              <a:off x="11792000" y="5719903"/>
              <a:ext cx="21845" cy="17476"/>
            </a:xfrm>
            <a:custGeom>
              <a:avLst/>
              <a:gdLst>
                <a:gd name="T0" fmla="*/ 0 w 5"/>
                <a:gd name="T1" fmla="*/ 0 h 4"/>
                <a:gd name="T2" fmla="*/ 1 w 5"/>
                <a:gd name="T3" fmla="*/ 0 h 4"/>
                <a:gd name="T4" fmla="*/ 3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5 w 5"/>
                <a:gd name="T11" fmla="*/ 0 h 4"/>
                <a:gd name="T12" fmla="*/ 5 w 5"/>
                <a:gd name="T13" fmla="*/ 1 h 4"/>
                <a:gd name="T14" fmla="*/ 3 w 5"/>
                <a:gd name="T15" fmla="*/ 1 h 4"/>
                <a:gd name="T16" fmla="*/ 3 w 5"/>
                <a:gd name="T17" fmla="*/ 4 h 4"/>
                <a:gd name="T18" fmla="*/ 3 w 5"/>
                <a:gd name="T19" fmla="*/ 4 h 4"/>
                <a:gd name="T20" fmla="*/ 1 w 5"/>
                <a:gd name="T21" fmla="*/ 3 h 4"/>
                <a:gd name="T22" fmla="*/ 0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6" name="任意多边形: 形状 445">
              <a:extLst>
                <a:ext uri="{FF2B5EF4-FFF2-40B4-BE49-F238E27FC236}">
                  <a16:creationId xmlns:a16="http://schemas.microsoft.com/office/drawing/2014/main" id="{5E4EF846-01B2-41F9-4E1E-4E777D2668B2}"/>
                </a:ext>
              </a:extLst>
            </p:cNvPr>
            <p:cNvSpPr/>
            <p:nvPr/>
          </p:nvSpPr>
          <p:spPr bwMode="auto">
            <a:xfrm>
              <a:off x="11840059" y="5776701"/>
              <a:ext cx="13107" cy="4369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1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1 h 1"/>
                <a:gd name="T10" fmla="*/ 2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7" name="任意多边形: 形状 446">
              <a:extLst>
                <a:ext uri="{FF2B5EF4-FFF2-40B4-BE49-F238E27FC236}">
                  <a16:creationId xmlns:a16="http://schemas.microsoft.com/office/drawing/2014/main" id="{6FC0676A-B905-BD2D-CF30-AB268B9F48E7}"/>
                </a:ext>
              </a:extLst>
            </p:cNvPr>
            <p:cNvSpPr/>
            <p:nvPr/>
          </p:nvSpPr>
          <p:spPr bwMode="auto">
            <a:xfrm>
              <a:off x="11818214" y="5767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8" name="任意多边形: 形状 447">
              <a:extLst>
                <a:ext uri="{FF2B5EF4-FFF2-40B4-BE49-F238E27FC236}">
                  <a16:creationId xmlns:a16="http://schemas.microsoft.com/office/drawing/2014/main" id="{EF743E55-BFA0-1E79-E70B-C98C90F66449}"/>
                </a:ext>
              </a:extLst>
            </p:cNvPr>
            <p:cNvSpPr/>
            <p:nvPr/>
          </p:nvSpPr>
          <p:spPr bwMode="auto">
            <a:xfrm>
              <a:off x="11813845" y="5811653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1 w 3"/>
                <a:gd name="T5" fmla="*/ 6 h 6"/>
                <a:gd name="T6" fmla="*/ 0 w 3"/>
                <a:gd name="T7" fmla="*/ 3 h 6"/>
                <a:gd name="T8" fmla="*/ 0 w 3"/>
                <a:gd name="T9" fmla="*/ 3 h 6"/>
                <a:gd name="T10" fmla="*/ 1 w 3"/>
                <a:gd name="T11" fmla="*/ 1 h 6"/>
                <a:gd name="T12" fmla="*/ 1 w 3"/>
                <a:gd name="T13" fmla="*/ 0 h 6"/>
                <a:gd name="T14" fmla="*/ 3 w 3"/>
                <a:gd name="T15" fmla="*/ 1 h 6"/>
                <a:gd name="T16" fmla="*/ 3 w 3"/>
                <a:gd name="T17" fmla="*/ 5 h 6"/>
                <a:gd name="T18" fmla="*/ 3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9" name="任意多边形: 形状 448">
              <a:extLst>
                <a:ext uri="{FF2B5EF4-FFF2-40B4-BE49-F238E27FC236}">
                  <a16:creationId xmlns:a16="http://schemas.microsoft.com/office/drawing/2014/main" id="{548D26DF-F276-A018-7C71-6163AC1D6D3F}"/>
                </a:ext>
              </a:extLst>
            </p:cNvPr>
            <p:cNvSpPr/>
            <p:nvPr/>
          </p:nvSpPr>
          <p:spPr bwMode="auto">
            <a:xfrm>
              <a:off x="11158491" y="5894664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2 w 3"/>
                <a:gd name="T3" fmla="*/ 2 h 7"/>
                <a:gd name="T4" fmla="*/ 3 w 3"/>
                <a:gd name="T5" fmla="*/ 0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2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5 h 7"/>
                <a:gd name="T18" fmla="*/ 0 w 3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0" name="任意多边形: 形状 449">
              <a:extLst>
                <a:ext uri="{FF2B5EF4-FFF2-40B4-BE49-F238E27FC236}">
                  <a16:creationId xmlns:a16="http://schemas.microsoft.com/office/drawing/2014/main" id="{BC3FE852-DD64-8310-D172-0ADDBB04C9B8}"/>
                </a:ext>
              </a:extLst>
            </p:cNvPr>
            <p:cNvSpPr/>
            <p:nvPr/>
          </p:nvSpPr>
          <p:spPr bwMode="auto">
            <a:xfrm>
              <a:off x="11280824" y="5816022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1 w 3"/>
                <a:gd name="T3" fmla="*/ 4 h 7"/>
                <a:gd name="T4" fmla="*/ 1 w 3"/>
                <a:gd name="T5" fmla="*/ 2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0 h 7"/>
                <a:gd name="T12" fmla="*/ 3 w 3"/>
                <a:gd name="T13" fmla="*/ 0 h 7"/>
                <a:gd name="T14" fmla="*/ 3 w 3"/>
                <a:gd name="T15" fmla="*/ 2 h 7"/>
                <a:gd name="T16" fmla="*/ 3 w 3"/>
                <a:gd name="T17" fmla="*/ 4 h 7"/>
                <a:gd name="T18" fmla="*/ 3 w 3"/>
                <a:gd name="T19" fmla="*/ 5 h 7"/>
                <a:gd name="T20" fmla="*/ 3 w 3"/>
                <a:gd name="T21" fmla="*/ 7 h 7"/>
                <a:gd name="T22" fmla="*/ 3 w 3"/>
                <a:gd name="T23" fmla="*/ 7 h 7"/>
                <a:gd name="T24" fmla="*/ 0 w 3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1" name="任意多边形: 形状 450">
              <a:extLst>
                <a:ext uri="{FF2B5EF4-FFF2-40B4-BE49-F238E27FC236}">
                  <a16:creationId xmlns:a16="http://schemas.microsoft.com/office/drawing/2014/main" id="{2EF2E927-99C1-D6A0-9D3F-0350E5078CAC}"/>
                </a:ext>
              </a:extLst>
            </p:cNvPr>
            <p:cNvSpPr/>
            <p:nvPr/>
          </p:nvSpPr>
          <p:spPr bwMode="auto">
            <a:xfrm>
              <a:off x="1130703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2 h 7"/>
                <a:gd name="T4" fmla="*/ 0 w 2"/>
                <a:gd name="T5" fmla="*/ 0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4 h 7"/>
                <a:gd name="T12" fmla="*/ 2 w 2"/>
                <a:gd name="T13" fmla="*/ 5 h 7"/>
                <a:gd name="T14" fmla="*/ 2 w 2"/>
                <a:gd name="T15" fmla="*/ 5 h 7"/>
                <a:gd name="T16" fmla="*/ 0 w 2"/>
                <a:gd name="T17" fmla="*/ 7 h 7"/>
                <a:gd name="T18" fmla="*/ 0 w 2"/>
                <a:gd name="T19" fmla="*/ 7 h 7"/>
                <a:gd name="T20" fmla="*/ 0 w 2"/>
                <a:gd name="T21" fmla="*/ 7 h 7"/>
                <a:gd name="T22" fmla="*/ 0 w 2"/>
                <a:gd name="T23" fmla="*/ 5 h 7"/>
                <a:gd name="T24" fmla="*/ 0 w 2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2" name="任意多边形: 形状 451">
              <a:extLst>
                <a:ext uri="{FF2B5EF4-FFF2-40B4-BE49-F238E27FC236}">
                  <a16:creationId xmlns:a16="http://schemas.microsoft.com/office/drawing/2014/main" id="{9B2A6397-C8FA-0017-25D7-B464DD4F23FA}"/>
                </a:ext>
              </a:extLst>
            </p:cNvPr>
            <p:cNvSpPr/>
            <p:nvPr/>
          </p:nvSpPr>
          <p:spPr bwMode="auto">
            <a:xfrm>
              <a:off x="11307038" y="5724272"/>
              <a:ext cx="30583" cy="21845"/>
            </a:xfrm>
            <a:custGeom>
              <a:avLst/>
              <a:gdLst>
                <a:gd name="T0" fmla="*/ 0 w 7"/>
                <a:gd name="T1" fmla="*/ 0 h 5"/>
                <a:gd name="T2" fmla="*/ 3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5 w 7"/>
                <a:gd name="T13" fmla="*/ 3 h 5"/>
                <a:gd name="T14" fmla="*/ 3 w 7"/>
                <a:gd name="T15" fmla="*/ 5 h 5"/>
                <a:gd name="T16" fmla="*/ 2 w 7"/>
                <a:gd name="T17" fmla="*/ 2 h 5"/>
                <a:gd name="T18" fmla="*/ 0 w 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3" name="任意多边形: 形状 452">
              <a:extLst>
                <a:ext uri="{FF2B5EF4-FFF2-40B4-BE49-F238E27FC236}">
                  <a16:creationId xmlns:a16="http://schemas.microsoft.com/office/drawing/2014/main" id="{C3EECF35-15A3-BF8C-37BE-0893F36E9ADF}"/>
                </a:ext>
              </a:extLst>
            </p:cNvPr>
            <p:cNvSpPr/>
            <p:nvPr/>
          </p:nvSpPr>
          <p:spPr bwMode="auto">
            <a:xfrm>
              <a:off x="11385681" y="5737379"/>
              <a:ext cx="13107" cy="39321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4 h 9"/>
                <a:gd name="T4" fmla="*/ 2 w 3"/>
                <a:gd name="T5" fmla="*/ 2 h 9"/>
                <a:gd name="T6" fmla="*/ 2 w 3"/>
                <a:gd name="T7" fmla="*/ 2 h 9"/>
                <a:gd name="T8" fmla="*/ 2 w 3"/>
                <a:gd name="T9" fmla="*/ 0 h 9"/>
                <a:gd name="T10" fmla="*/ 3 w 3"/>
                <a:gd name="T11" fmla="*/ 0 h 9"/>
                <a:gd name="T12" fmla="*/ 3 w 3"/>
                <a:gd name="T13" fmla="*/ 0 h 9"/>
                <a:gd name="T14" fmla="*/ 3 w 3"/>
                <a:gd name="T15" fmla="*/ 4 h 9"/>
                <a:gd name="T16" fmla="*/ 3 w 3"/>
                <a:gd name="T17" fmla="*/ 4 h 9"/>
                <a:gd name="T18" fmla="*/ 3 w 3"/>
                <a:gd name="T19" fmla="*/ 5 h 9"/>
                <a:gd name="T20" fmla="*/ 3 w 3"/>
                <a:gd name="T21" fmla="*/ 7 h 9"/>
                <a:gd name="T22" fmla="*/ 3 w 3"/>
                <a:gd name="T23" fmla="*/ 9 h 9"/>
                <a:gd name="T24" fmla="*/ 2 w 3"/>
                <a:gd name="T25" fmla="*/ 5 h 9"/>
                <a:gd name="T26" fmla="*/ 0 w 3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4" name="任意多边形: 形状 453">
              <a:extLst>
                <a:ext uri="{FF2B5EF4-FFF2-40B4-BE49-F238E27FC236}">
                  <a16:creationId xmlns:a16="http://schemas.microsoft.com/office/drawing/2014/main" id="{8C9462CB-6E2E-F337-7EB8-417F0D20595C}"/>
                </a:ext>
              </a:extLst>
            </p:cNvPr>
            <p:cNvSpPr/>
            <p:nvPr/>
          </p:nvSpPr>
          <p:spPr bwMode="auto">
            <a:xfrm>
              <a:off x="11416264" y="5737379"/>
              <a:ext cx="4369" cy="39321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4 h 9"/>
                <a:gd name="T4" fmla="*/ 1 w 1"/>
                <a:gd name="T5" fmla="*/ 4 h 9"/>
                <a:gd name="T6" fmla="*/ 1 w 1"/>
                <a:gd name="T7" fmla="*/ 5 h 9"/>
                <a:gd name="T8" fmla="*/ 0 w 1"/>
                <a:gd name="T9" fmla="*/ 7 h 9"/>
                <a:gd name="T10" fmla="*/ 0 w 1"/>
                <a:gd name="T11" fmla="*/ 7 h 9"/>
                <a:gd name="T12" fmla="*/ 0 w 1"/>
                <a:gd name="T13" fmla="*/ 9 h 9"/>
                <a:gd name="T14" fmla="*/ 0 w 1"/>
                <a:gd name="T15" fmla="*/ 7 h 9"/>
                <a:gd name="T16" fmla="*/ 0 w 1"/>
                <a:gd name="T17" fmla="*/ 7 h 9"/>
                <a:gd name="T18" fmla="*/ 0 w 1"/>
                <a:gd name="T19" fmla="*/ 4 h 9"/>
                <a:gd name="T20" fmla="*/ 0 w 1"/>
                <a:gd name="T21" fmla="*/ 2 h 9"/>
                <a:gd name="T22" fmla="*/ 0 w 1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5" name="任意多边形: 形状 454">
              <a:extLst>
                <a:ext uri="{FF2B5EF4-FFF2-40B4-BE49-F238E27FC236}">
                  <a16:creationId xmlns:a16="http://schemas.microsoft.com/office/drawing/2014/main" id="{7A7EF95A-2BEB-237C-984D-23EF1C881EB9}"/>
                </a:ext>
              </a:extLst>
            </p:cNvPr>
            <p:cNvSpPr/>
            <p:nvPr/>
          </p:nvSpPr>
          <p:spPr bwMode="auto">
            <a:xfrm>
              <a:off x="11490537" y="5811653"/>
              <a:ext cx="17476" cy="34952"/>
            </a:xfrm>
            <a:custGeom>
              <a:avLst/>
              <a:gdLst>
                <a:gd name="T0" fmla="*/ 0 w 4"/>
                <a:gd name="T1" fmla="*/ 5 h 8"/>
                <a:gd name="T2" fmla="*/ 0 w 4"/>
                <a:gd name="T3" fmla="*/ 3 h 8"/>
                <a:gd name="T4" fmla="*/ 2 w 4"/>
                <a:gd name="T5" fmla="*/ 1 h 8"/>
                <a:gd name="T6" fmla="*/ 4 w 4"/>
                <a:gd name="T7" fmla="*/ 1 h 8"/>
                <a:gd name="T8" fmla="*/ 4 w 4"/>
                <a:gd name="T9" fmla="*/ 0 h 8"/>
                <a:gd name="T10" fmla="*/ 4 w 4"/>
                <a:gd name="T11" fmla="*/ 1 h 8"/>
                <a:gd name="T12" fmla="*/ 4 w 4"/>
                <a:gd name="T13" fmla="*/ 3 h 8"/>
                <a:gd name="T14" fmla="*/ 4 w 4"/>
                <a:gd name="T15" fmla="*/ 5 h 8"/>
                <a:gd name="T16" fmla="*/ 4 w 4"/>
                <a:gd name="T17" fmla="*/ 6 h 8"/>
                <a:gd name="T18" fmla="*/ 4 w 4"/>
                <a:gd name="T19" fmla="*/ 8 h 8"/>
                <a:gd name="T20" fmla="*/ 2 w 4"/>
                <a:gd name="T21" fmla="*/ 5 h 8"/>
                <a:gd name="T22" fmla="*/ 0 w 4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6" name="任意多边形: 形状 455">
              <a:extLst>
                <a:ext uri="{FF2B5EF4-FFF2-40B4-BE49-F238E27FC236}">
                  <a16:creationId xmlns:a16="http://schemas.microsoft.com/office/drawing/2014/main" id="{64FC76C3-79D2-6348-300C-F7766F8E88E6}"/>
                </a:ext>
              </a:extLst>
            </p:cNvPr>
            <p:cNvSpPr/>
            <p:nvPr/>
          </p:nvSpPr>
          <p:spPr bwMode="auto">
            <a:xfrm>
              <a:off x="11512382" y="5737379"/>
              <a:ext cx="17476" cy="3058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4 w 4"/>
                <a:gd name="T5" fmla="*/ 4 h 7"/>
                <a:gd name="T6" fmla="*/ 4 w 4"/>
                <a:gd name="T7" fmla="*/ 4 h 7"/>
                <a:gd name="T8" fmla="*/ 4 w 4"/>
                <a:gd name="T9" fmla="*/ 4 h 7"/>
                <a:gd name="T10" fmla="*/ 2 w 4"/>
                <a:gd name="T11" fmla="*/ 5 h 7"/>
                <a:gd name="T12" fmla="*/ 2 w 4"/>
                <a:gd name="T13" fmla="*/ 7 h 7"/>
                <a:gd name="T14" fmla="*/ 2 w 4"/>
                <a:gd name="T15" fmla="*/ 5 h 7"/>
                <a:gd name="T16" fmla="*/ 0 w 4"/>
                <a:gd name="T17" fmla="*/ 2 h 7"/>
                <a:gd name="T18" fmla="*/ 0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7" name="任意多边形: 形状 456">
              <a:extLst>
                <a:ext uri="{FF2B5EF4-FFF2-40B4-BE49-F238E27FC236}">
                  <a16:creationId xmlns:a16="http://schemas.microsoft.com/office/drawing/2014/main" id="{D8E9B5AE-72CE-7C01-D0B2-0D4E1FD79628}"/>
                </a:ext>
              </a:extLst>
            </p:cNvPr>
            <p:cNvSpPr/>
            <p:nvPr/>
          </p:nvSpPr>
          <p:spPr bwMode="auto">
            <a:xfrm>
              <a:off x="11678405" y="5811653"/>
              <a:ext cx="13107" cy="34952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0 h 8"/>
                <a:gd name="T4" fmla="*/ 1 w 3"/>
                <a:gd name="T5" fmla="*/ 1 h 8"/>
                <a:gd name="T6" fmla="*/ 3 w 3"/>
                <a:gd name="T7" fmla="*/ 3 h 8"/>
                <a:gd name="T8" fmla="*/ 1 w 3"/>
                <a:gd name="T9" fmla="*/ 5 h 8"/>
                <a:gd name="T10" fmla="*/ 1 w 3"/>
                <a:gd name="T11" fmla="*/ 5 h 8"/>
                <a:gd name="T12" fmla="*/ 1 w 3"/>
                <a:gd name="T13" fmla="*/ 6 h 8"/>
                <a:gd name="T14" fmla="*/ 0 w 3"/>
                <a:gd name="T15" fmla="*/ 6 h 8"/>
                <a:gd name="T16" fmla="*/ 0 w 3"/>
                <a:gd name="T17" fmla="*/ 8 h 8"/>
                <a:gd name="T18" fmla="*/ 0 w 3"/>
                <a:gd name="T19" fmla="*/ 6 h 8"/>
                <a:gd name="T20" fmla="*/ 0 w 3"/>
                <a:gd name="T21" fmla="*/ 5 h 8"/>
                <a:gd name="T22" fmla="*/ 0 w 3"/>
                <a:gd name="T23" fmla="*/ 3 h 8"/>
                <a:gd name="T24" fmla="*/ 0 w 3"/>
                <a:gd name="T25" fmla="*/ 1 h 8"/>
                <a:gd name="T26" fmla="*/ 0 w 3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8" name="任意多边形: 形状 457">
              <a:extLst>
                <a:ext uri="{FF2B5EF4-FFF2-40B4-BE49-F238E27FC236}">
                  <a16:creationId xmlns:a16="http://schemas.microsoft.com/office/drawing/2014/main" id="{86175079-D2D0-EFB2-B14E-96E7E9DB926D}"/>
                </a:ext>
              </a:extLst>
            </p:cNvPr>
            <p:cNvSpPr/>
            <p:nvPr/>
          </p:nvSpPr>
          <p:spPr bwMode="auto">
            <a:xfrm>
              <a:off x="11621608" y="5759225"/>
              <a:ext cx="4369" cy="87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9" name="矩形 458">
              <a:extLst>
                <a:ext uri="{FF2B5EF4-FFF2-40B4-BE49-F238E27FC236}">
                  <a16:creationId xmlns:a16="http://schemas.microsoft.com/office/drawing/2014/main" id="{04B56BFD-95A3-A782-C0B1-2BED61DBC6D7}"/>
                </a:ext>
              </a:extLst>
            </p:cNvPr>
            <p:cNvSpPr/>
            <p:nvPr/>
          </p:nvSpPr>
          <p:spPr bwMode="auto">
            <a:xfrm>
              <a:off x="11625977" y="5781070"/>
              <a:ext cx="4369" cy="4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0" name="任意多边形: 形状 459">
              <a:extLst>
                <a:ext uri="{FF2B5EF4-FFF2-40B4-BE49-F238E27FC236}">
                  <a16:creationId xmlns:a16="http://schemas.microsoft.com/office/drawing/2014/main" id="{212C4EFE-7D13-DEAC-116E-B9542BFC081C}"/>
                </a:ext>
              </a:extLst>
            </p:cNvPr>
            <p:cNvSpPr/>
            <p:nvPr/>
          </p:nvSpPr>
          <p:spPr bwMode="auto">
            <a:xfrm>
              <a:off x="11643453" y="5759225"/>
              <a:ext cx="4369" cy="17476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2 h 4"/>
                <a:gd name="T8" fmla="*/ 1 w 1"/>
                <a:gd name="T9" fmla="*/ 4 h 4"/>
                <a:gd name="T10" fmla="*/ 1 w 1"/>
                <a:gd name="T11" fmla="*/ 4 h 4"/>
                <a:gd name="T12" fmla="*/ 0 w 1"/>
                <a:gd name="T13" fmla="*/ 4 h 4"/>
                <a:gd name="T14" fmla="*/ 0 w 1"/>
                <a:gd name="T15" fmla="*/ 4 h 4"/>
                <a:gd name="T16" fmla="*/ 0 w 1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1" name="任意多边形: 形状 460">
              <a:extLst>
                <a:ext uri="{FF2B5EF4-FFF2-40B4-BE49-F238E27FC236}">
                  <a16:creationId xmlns:a16="http://schemas.microsoft.com/office/drawing/2014/main" id="{43F7AA94-9591-6C05-35F1-3E445F323DF8}"/>
                </a:ext>
              </a:extLst>
            </p:cNvPr>
            <p:cNvSpPr/>
            <p:nvPr/>
          </p:nvSpPr>
          <p:spPr bwMode="auto">
            <a:xfrm>
              <a:off x="11647822" y="5733010"/>
              <a:ext cx="13107" cy="34952"/>
            </a:xfrm>
            <a:custGeom>
              <a:avLst/>
              <a:gdLst>
                <a:gd name="T0" fmla="*/ 3 w 3"/>
                <a:gd name="T1" fmla="*/ 6 h 8"/>
                <a:gd name="T2" fmla="*/ 3 w 3"/>
                <a:gd name="T3" fmla="*/ 8 h 8"/>
                <a:gd name="T4" fmla="*/ 0 w 3"/>
                <a:gd name="T5" fmla="*/ 5 h 8"/>
                <a:gd name="T6" fmla="*/ 2 w 3"/>
                <a:gd name="T7" fmla="*/ 3 h 8"/>
                <a:gd name="T8" fmla="*/ 3 w 3"/>
                <a:gd name="T9" fmla="*/ 1 h 8"/>
                <a:gd name="T10" fmla="*/ 3 w 3"/>
                <a:gd name="T11" fmla="*/ 1 h 8"/>
                <a:gd name="T12" fmla="*/ 3 w 3"/>
                <a:gd name="T13" fmla="*/ 0 h 8"/>
                <a:gd name="T14" fmla="*/ 3 w 3"/>
                <a:gd name="T15" fmla="*/ 1 h 8"/>
                <a:gd name="T16" fmla="*/ 3 w 3"/>
                <a:gd name="T17" fmla="*/ 1 h 8"/>
                <a:gd name="T18" fmla="*/ 3 w 3"/>
                <a:gd name="T19" fmla="*/ 5 h 8"/>
                <a:gd name="T20" fmla="*/ 3 w 3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lnTo>
                    <a:pt x="3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2" name="任意多边形: 形状 461">
              <a:extLst>
                <a:ext uri="{FF2B5EF4-FFF2-40B4-BE49-F238E27FC236}">
                  <a16:creationId xmlns:a16="http://schemas.microsoft.com/office/drawing/2014/main" id="{27E43FB9-6834-AB47-4113-C1085BF5EFA9}"/>
                </a:ext>
              </a:extLst>
            </p:cNvPr>
            <p:cNvSpPr/>
            <p:nvPr/>
          </p:nvSpPr>
          <p:spPr bwMode="auto">
            <a:xfrm>
              <a:off x="11678405" y="5733010"/>
              <a:ext cx="4369" cy="21845"/>
            </a:xfrm>
            <a:custGeom>
              <a:avLst/>
              <a:gdLst>
                <a:gd name="T0" fmla="*/ 0 w 1"/>
                <a:gd name="T1" fmla="*/ 1 h 5"/>
                <a:gd name="T2" fmla="*/ 0 w 1"/>
                <a:gd name="T3" fmla="*/ 0 h 5"/>
                <a:gd name="T4" fmla="*/ 1 w 1"/>
                <a:gd name="T5" fmla="*/ 1 h 5"/>
                <a:gd name="T6" fmla="*/ 1 w 1"/>
                <a:gd name="T7" fmla="*/ 3 h 5"/>
                <a:gd name="T8" fmla="*/ 1 w 1"/>
                <a:gd name="T9" fmla="*/ 3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3 h 5"/>
                <a:gd name="T16" fmla="*/ 0 w 1"/>
                <a:gd name="T17" fmla="*/ 3 h 5"/>
                <a:gd name="T18" fmla="*/ 0 w 1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3" name="任意多边形: 形状 462">
              <a:extLst>
                <a:ext uri="{FF2B5EF4-FFF2-40B4-BE49-F238E27FC236}">
                  <a16:creationId xmlns:a16="http://schemas.microsoft.com/office/drawing/2014/main" id="{2DB12F7F-6704-406C-4341-C729FA8FF346}"/>
                </a:ext>
              </a:extLst>
            </p:cNvPr>
            <p:cNvSpPr/>
            <p:nvPr/>
          </p:nvSpPr>
          <p:spPr bwMode="auto">
            <a:xfrm>
              <a:off x="11682774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2 w 7"/>
                <a:gd name="T5" fmla="*/ 0 h 4"/>
                <a:gd name="T6" fmla="*/ 4 w 7"/>
                <a:gd name="T7" fmla="*/ 0 h 4"/>
                <a:gd name="T8" fmla="*/ 7 w 7"/>
                <a:gd name="T9" fmla="*/ 0 h 4"/>
                <a:gd name="T10" fmla="*/ 5 w 7"/>
                <a:gd name="T11" fmla="*/ 1 h 4"/>
                <a:gd name="T12" fmla="*/ 5 w 7"/>
                <a:gd name="T13" fmla="*/ 1 h 4"/>
                <a:gd name="T14" fmla="*/ 4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4 h 4"/>
                <a:gd name="T22" fmla="*/ 2 w 7"/>
                <a:gd name="T23" fmla="*/ 3 h 4"/>
                <a:gd name="T24" fmla="*/ 0 w 7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4" name="任意多边形: 形状 463">
              <a:extLst>
                <a:ext uri="{FF2B5EF4-FFF2-40B4-BE49-F238E27FC236}">
                  <a16:creationId xmlns:a16="http://schemas.microsoft.com/office/drawing/2014/main" id="{88B5A978-FFB8-86BC-2B85-9B078813FD87}"/>
                </a:ext>
              </a:extLst>
            </p:cNvPr>
            <p:cNvSpPr/>
            <p:nvPr/>
          </p:nvSpPr>
          <p:spPr bwMode="auto">
            <a:xfrm>
              <a:off x="11735203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3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4 h 5"/>
                <a:gd name="T12" fmla="*/ 1 w 6"/>
                <a:gd name="T13" fmla="*/ 4 h 5"/>
                <a:gd name="T14" fmla="*/ 3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6 w 6"/>
                <a:gd name="T21" fmla="*/ 4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5" name="任意多边形: 形状 464">
              <a:extLst>
                <a:ext uri="{FF2B5EF4-FFF2-40B4-BE49-F238E27FC236}">
                  <a16:creationId xmlns:a16="http://schemas.microsoft.com/office/drawing/2014/main" id="{006EABBC-AD0A-2773-F575-EDA2C0E61DA7}"/>
                </a:ext>
              </a:extLst>
            </p:cNvPr>
            <p:cNvSpPr/>
            <p:nvPr/>
          </p:nvSpPr>
          <p:spPr bwMode="auto">
            <a:xfrm>
              <a:off x="11735203" y="5798546"/>
              <a:ext cx="26214" cy="13107"/>
            </a:xfrm>
            <a:custGeom>
              <a:avLst/>
              <a:gdLst>
                <a:gd name="T0" fmla="*/ 5 w 6"/>
                <a:gd name="T1" fmla="*/ 0 h 3"/>
                <a:gd name="T2" fmla="*/ 6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5 w 6"/>
                <a:gd name="T11" fmla="*/ 1 h 3"/>
                <a:gd name="T12" fmla="*/ 5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3 w 6"/>
                <a:gd name="T19" fmla="*/ 3 h 3"/>
                <a:gd name="T20" fmla="*/ 0 w 6"/>
                <a:gd name="T21" fmla="*/ 0 h 3"/>
                <a:gd name="T22" fmla="*/ 1 w 6"/>
                <a:gd name="T23" fmla="*/ 0 h 3"/>
                <a:gd name="T24" fmla="*/ 1 w 6"/>
                <a:gd name="T25" fmla="*/ 0 h 3"/>
                <a:gd name="T26" fmla="*/ 5 w 6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6" name="任意多边形: 形状 465">
              <a:extLst>
                <a:ext uri="{FF2B5EF4-FFF2-40B4-BE49-F238E27FC236}">
                  <a16:creationId xmlns:a16="http://schemas.microsoft.com/office/drawing/2014/main" id="{ED073D88-9668-4790-9A6B-8FA8F4D4E274}"/>
                </a:ext>
              </a:extLst>
            </p:cNvPr>
            <p:cNvSpPr/>
            <p:nvPr/>
          </p:nvSpPr>
          <p:spPr bwMode="auto">
            <a:xfrm>
              <a:off x="11682774" y="5759225"/>
              <a:ext cx="30583" cy="21845"/>
            </a:xfrm>
            <a:custGeom>
              <a:avLst/>
              <a:gdLst>
                <a:gd name="T0" fmla="*/ 0 w 7"/>
                <a:gd name="T1" fmla="*/ 4 h 5"/>
                <a:gd name="T2" fmla="*/ 2 w 7"/>
                <a:gd name="T3" fmla="*/ 2 h 5"/>
                <a:gd name="T4" fmla="*/ 2 w 7"/>
                <a:gd name="T5" fmla="*/ 2 h 5"/>
                <a:gd name="T6" fmla="*/ 4 w 7"/>
                <a:gd name="T7" fmla="*/ 0 h 5"/>
                <a:gd name="T8" fmla="*/ 4 w 7"/>
                <a:gd name="T9" fmla="*/ 0 h 5"/>
                <a:gd name="T10" fmla="*/ 4 w 7"/>
                <a:gd name="T11" fmla="*/ 0 h 5"/>
                <a:gd name="T12" fmla="*/ 7 w 7"/>
                <a:gd name="T13" fmla="*/ 5 h 5"/>
                <a:gd name="T14" fmla="*/ 7 w 7"/>
                <a:gd name="T15" fmla="*/ 5 h 5"/>
                <a:gd name="T16" fmla="*/ 5 w 7"/>
                <a:gd name="T17" fmla="*/ 5 h 5"/>
                <a:gd name="T18" fmla="*/ 2 w 7"/>
                <a:gd name="T19" fmla="*/ 5 h 5"/>
                <a:gd name="T20" fmla="*/ 0 w 7"/>
                <a:gd name="T21" fmla="*/ 5 h 5"/>
                <a:gd name="T22" fmla="*/ 0 w 7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7" name="任意多边形: 形状 466">
              <a:extLst>
                <a:ext uri="{FF2B5EF4-FFF2-40B4-BE49-F238E27FC236}">
                  <a16:creationId xmlns:a16="http://schemas.microsoft.com/office/drawing/2014/main" id="{FDE3441D-2BF5-B718-FC5C-99BB0D5227FE}"/>
                </a:ext>
              </a:extLst>
            </p:cNvPr>
            <p:cNvSpPr/>
            <p:nvPr/>
          </p:nvSpPr>
          <p:spPr bwMode="auto">
            <a:xfrm>
              <a:off x="11796369" y="5868450"/>
              <a:ext cx="21845" cy="21845"/>
            </a:xfrm>
            <a:custGeom>
              <a:avLst/>
              <a:gdLst>
                <a:gd name="T0" fmla="*/ 2 w 5"/>
                <a:gd name="T1" fmla="*/ 0 h 5"/>
                <a:gd name="T2" fmla="*/ 4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5 w 5"/>
                <a:gd name="T13" fmla="*/ 2 h 5"/>
                <a:gd name="T14" fmla="*/ 5 w 5"/>
                <a:gd name="T15" fmla="*/ 3 h 5"/>
                <a:gd name="T16" fmla="*/ 5 w 5"/>
                <a:gd name="T17" fmla="*/ 3 h 5"/>
                <a:gd name="T18" fmla="*/ 5 w 5"/>
                <a:gd name="T19" fmla="*/ 5 h 5"/>
                <a:gd name="T20" fmla="*/ 5 w 5"/>
                <a:gd name="T21" fmla="*/ 5 h 5"/>
                <a:gd name="T22" fmla="*/ 0 w 5"/>
                <a:gd name="T23" fmla="*/ 0 h 5"/>
                <a:gd name="T24" fmla="*/ 0 w 5"/>
                <a:gd name="T25" fmla="*/ 0 h 5"/>
                <a:gd name="T26" fmla="*/ 2 w 5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8" name="任意多边形: 形状 467">
              <a:extLst>
                <a:ext uri="{FF2B5EF4-FFF2-40B4-BE49-F238E27FC236}">
                  <a16:creationId xmlns:a16="http://schemas.microsoft.com/office/drawing/2014/main" id="{9E4B4588-E8C6-02F8-8F31-6A140DC394BD}"/>
                </a:ext>
              </a:extLst>
            </p:cNvPr>
            <p:cNvSpPr/>
            <p:nvPr/>
          </p:nvSpPr>
          <p:spPr bwMode="auto">
            <a:xfrm>
              <a:off x="11770155" y="5912141"/>
              <a:ext cx="26214" cy="21845"/>
            </a:xfrm>
            <a:custGeom>
              <a:avLst/>
              <a:gdLst>
                <a:gd name="T0" fmla="*/ 3 w 6"/>
                <a:gd name="T1" fmla="*/ 5 h 5"/>
                <a:gd name="T2" fmla="*/ 1 w 6"/>
                <a:gd name="T3" fmla="*/ 5 h 5"/>
                <a:gd name="T4" fmla="*/ 0 w 6"/>
                <a:gd name="T5" fmla="*/ 5 h 5"/>
                <a:gd name="T6" fmla="*/ 1 w 6"/>
                <a:gd name="T7" fmla="*/ 5 h 5"/>
                <a:gd name="T8" fmla="*/ 1 w 6"/>
                <a:gd name="T9" fmla="*/ 3 h 5"/>
                <a:gd name="T10" fmla="*/ 1 w 6"/>
                <a:gd name="T11" fmla="*/ 1 h 5"/>
                <a:gd name="T12" fmla="*/ 1 w 6"/>
                <a:gd name="T13" fmla="*/ 0 h 5"/>
                <a:gd name="T14" fmla="*/ 3 w 6"/>
                <a:gd name="T15" fmla="*/ 1 h 5"/>
                <a:gd name="T16" fmla="*/ 6 w 6"/>
                <a:gd name="T17" fmla="*/ 5 h 5"/>
                <a:gd name="T18" fmla="*/ 6 w 6"/>
                <a:gd name="T19" fmla="*/ 5 h 5"/>
                <a:gd name="T20" fmla="*/ 5 w 6"/>
                <a:gd name="T21" fmla="*/ 5 h 5"/>
                <a:gd name="T22" fmla="*/ 3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9" name="任意多边形: 形状 468">
              <a:extLst>
                <a:ext uri="{FF2B5EF4-FFF2-40B4-BE49-F238E27FC236}">
                  <a16:creationId xmlns:a16="http://schemas.microsoft.com/office/drawing/2014/main" id="{E2F53CE0-57C5-D66E-6B4B-8AE4314FEF5F}"/>
                </a:ext>
              </a:extLst>
            </p:cNvPr>
            <p:cNvSpPr/>
            <p:nvPr/>
          </p:nvSpPr>
          <p:spPr bwMode="auto">
            <a:xfrm>
              <a:off x="11682774" y="5837867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4 h 5"/>
                <a:gd name="T10" fmla="*/ 2 w 7"/>
                <a:gd name="T11" fmla="*/ 2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  <a:gd name="T24" fmla="*/ 7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0" name="任意多边形: 形状 469">
              <a:extLst>
                <a:ext uri="{FF2B5EF4-FFF2-40B4-BE49-F238E27FC236}">
                  <a16:creationId xmlns:a16="http://schemas.microsoft.com/office/drawing/2014/main" id="{5DFD1B6D-2943-254B-EA00-FB381657FF1C}"/>
                </a:ext>
              </a:extLst>
            </p:cNvPr>
            <p:cNvSpPr/>
            <p:nvPr/>
          </p:nvSpPr>
          <p:spPr bwMode="auto">
            <a:xfrm>
              <a:off x="11735203" y="5837867"/>
              <a:ext cx="26214" cy="17476"/>
            </a:xfrm>
            <a:custGeom>
              <a:avLst/>
              <a:gdLst>
                <a:gd name="T0" fmla="*/ 6 w 6"/>
                <a:gd name="T1" fmla="*/ 4 h 4"/>
                <a:gd name="T2" fmla="*/ 5 w 6"/>
                <a:gd name="T3" fmla="*/ 4 h 4"/>
                <a:gd name="T4" fmla="*/ 3 w 6"/>
                <a:gd name="T5" fmla="*/ 4 h 4"/>
                <a:gd name="T6" fmla="*/ 1 w 6"/>
                <a:gd name="T7" fmla="*/ 4 h 4"/>
                <a:gd name="T8" fmla="*/ 0 w 6"/>
                <a:gd name="T9" fmla="*/ 4 h 4"/>
                <a:gd name="T10" fmla="*/ 1 w 6"/>
                <a:gd name="T11" fmla="*/ 4 h 4"/>
                <a:gd name="T12" fmla="*/ 1 w 6"/>
                <a:gd name="T13" fmla="*/ 2 h 4"/>
                <a:gd name="T14" fmla="*/ 1 w 6"/>
                <a:gd name="T15" fmla="*/ 2 h 4"/>
                <a:gd name="T16" fmla="*/ 3 w 6"/>
                <a:gd name="T17" fmla="*/ 0 h 4"/>
                <a:gd name="T18" fmla="*/ 3 w 6"/>
                <a:gd name="T19" fmla="*/ 0 h 4"/>
                <a:gd name="T20" fmla="*/ 5 w 6"/>
                <a:gd name="T21" fmla="*/ 0 h 4"/>
                <a:gd name="T22" fmla="*/ 6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1" name="任意多边形: 形状 470">
              <a:extLst>
                <a:ext uri="{FF2B5EF4-FFF2-40B4-BE49-F238E27FC236}">
                  <a16:creationId xmlns:a16="http://schemas.microsoft.com/office/drawing/2014/main" id="{551BF3F1-75E1-0905-BC44-D5B846294BA7}"/>
                </a:ext>
              </a:extLst>
            </p:cNvPr>
            <p:cNvSpPr/>
            <p:nvPr/>
          </p:nvSpPr>
          <p:spPr bwMode="auto">
            <a:xfrm>
              <a:off x="11739572" y="5868450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7 w 7"/>
                <a:gd name="T13" fmla="*/ 3 h 5"/>
                <a:gd name="T14" fmla="*/ 7 w 7"/>
                <a:gd name="T15" fmla="*/ 5 h 5"/>
                <a:gd name="T16" fmla="*/ 5 w 7"/>
                <a:gd name="T17" fmla="*/ 5 h 5"/>
                <a:gd name="T18" fmla="*/ 0 w 7"/>
                <a:gd name="T19" fmla="*/ 0 h 5"/>
                <a:gd name="T20" fmla="*/ 2 w 7"/>
                <a:gd name="T21" fmla="*/ 0 h 5"/>
                <a:gd name="T22" fmla="*/ 4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2" name="任意多边形: 形状 471">
              <a:extLst>
                <a:ext uri="{FF2B5EF4-FFF2-40B4-BE49-F238E27FC236}">
                  <a16:creationId xmlns:a16="http://schemas.microsoft.com/office/drawing/2014/main" id="{79E11902-D337-DB6C-1D5B-5056CB05E668}"/>
                </a:ext>
              </a:extLst>
            </p:cNvPr>
            <p:cNvSpPr/>
            <p:nvPr/>
          </p:nvSpPr>
          <p:spPr bwMode="auto">
            <a:xfrm>
              <a:off x="11691512" y="5868450"/>
              <a:ext cx="21845" cy="2184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2 h 5"/>
                <a:gd name="T12" fmla="*/ 5 w 5"/>
                <a:gd name="T13" fmla="*/ 3 h 5"/>
                <a:gd name="T14" fmla="*/ 5 w 5"/>
                <a:gd name="T15" fmla="*/ 5 h 5"/>
                <a:gd name="T16" fmla="*/ 5 w 5"/>
                <a:gd name="T17" fmla="*/ 5 h 5"/>
                <a:gd name="T18" fmla="*/ 0 w 5"/>
                <a:gd name="T19" fmla="*/ 0 h 5"/>
                <a:gd name="T20" fmla="*/ 0 w 5"/>
                <a:gd name="T21" fmla="*/ 0 h 5"/>
                <a:gd name="T22" fmla="*/ 3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3" name="任意多边形: 形状 472">
              <a:extLst>
                <a:ext uri="{FF2B5EF4-FFF2-40B4-BE49-F238E27FC236}">
                  <a16:creationId xmlns:a16="http://schemas.microsoft.com/office/drawing/2014/main" id="{23C1F331-C323-1744-50CB-CCC758BE147A}"/>
                </a:ext>
              </a:extLst>
            </p:cNvPr>
            <p:cNvSpPr/>
            <p:nvPr/>
          </p:nvSpPr>
          <p:spPr bwMode="auto">
            <a:xfrm>
              <a:off x="11634715" y="5877188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5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5 w 6"/>
                <a:gd name="T9" fmla="*/ 1 h 3"/>
                <a:gd name="T10" fmla="*/ 5 w 6"/>
                <a:gd name="T11" fmla="*/ 3 h 3"/>
                <a:gd name="T12" fmla="*/ 5 w 6"/>
                <a:gd name="T13" fmla="*/ 3 h 3"/>
                <a:gd name="T14" fmla="*/ 0 w 6"/>
                <a:gd name="T15" fmla="*/ 0 h 3"/>
                <a:gd name="T16" fmla="*/ 0 w 6"/>
                <a:gd name="T17" fmla="*/ 0 h 3"/>
                <a:gd name="T18" fmla="*/ 3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4" name="任意多边形: 形状 473">
              <a:extLst>
                <a:ext uri="{FF2B5EF4-FFF2-40B4-BE49-F238E27FC236}">
                  <a16:creationId xmlns:a16="http://schemas.microsoft.com/office/drawing/2014/main" id="{2BAB8ACC-99B5-E1DC-29E2-95BEE477C56B}"/>
                </a:ext>
              </a:extLst>
            </p:cNvPr>
            <p:cNvSpPr/>
            <p:nvPr/>
          </p:nvSpPr>
          <p:spPr bwMode="auto">
            <a:xfrm>
              <a:off x="11473061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5 h 5"/>
                <a:gd name="T12" fmla="*/ 1 w 6"/>
                <a:gd name="T13" fmla="*/ 4 h 5"/>
                <a:gd name="T14" fmla="*/ 1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3 w 6"/>
                <a:gd name="T21" fmla="*/ 2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5" name="任意多边形: 形状 474">
              <a:extLst>
                <a:ext uri="{FF2B5EF4-FFF2-40B4-BE49-F238E27FC236}">
                  <a16:creationId xmlns:a16="http://schemas.microsoft.com/office/drawing/2014/main" id="{41728CAC-D9BB-DDEC-8DC2-2B6103CA8E67}"/>
                </a:ext>
              </a:extLst>
            </p:cNvPr>
            <p:cNvSpPr/>
            <p:nvPr/>
          </p:nvSpPr>
          <p:spPr bwMode="auto">
            <a:xfrm>
              <a:off x="11407526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3 w 3"/>
                <a:gd name="T3" fmla="*/ 3 h 8"/>
                <a:gd name="T4" fmla="*/ 3 w 3"/>
                <a:gd name="T5" fmla="*/ 3 h 8"/>
                <a:gd name="T6" fmla="*/ 2 w 3"/>
                <a:gd name="T7" fmla="*/ 5 h 8"/>
                <a:gd name="T8" fmla="*/ 0 w 3"/>
                <a:gd name="T9" fmla="*/ 6 h 8"/>
                <a:gd name="T10" fmla="*/ 0 w 3"/>
                <a:gd name="T11" fmla="*/ 8 h 8"/>
                <a:gd name="T12" fmla="*/ 0 w 3"/>
                <a:gd name="T13" fmla="*/ 6 h 8"/>
                <a:gd name="T14" fmla="*/ 0 w 3"/>
                <a:gd name="T15" fmla="*/ 5 h 8"/>
                <a:gd name="T16" fmla="*/ 0 w 3"/>
                <a:gd name="T17" fmla="*/ 1 h 8"/>
                <a:gd name="T18" fmla="*/ 0 w 3"/>
                <a:gd name="T19" fmla="*/ 1 h 8"/>
                <a:gd name="T20" fmla="*/ 0 w 3"/>
                <a:gd name="T21" fmla="*/ 0 h 8"/>
                <a:gd name="T22" fmla="*/ 0 w 3"/>
                <a:gd name="T23" fmla="*/ 0 h 8"/>
                <a:gd name="T24" fmla="*/ 2 w 3"/>
                <a:gd name="T25" fmla="*/ 0 h 8"/>
                <a:gd name="T26" fmla="*/ 3 w 3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6" name="任意多边形: 形状 475">
              <a:extLst>
                <a:ext uri="{FF2B5EF4-FFF2-40B4-BE49-F238E27FC236}">
                  <a16:creationId xmlns:a16="http://schemas.microsoft.com/office/drawing/2014/main" id="{E578FCA5-3CC7-57C9-F779-282624FBB774}"/>
                </a:ext>
              </a:extLst>
            </p:cNvPr>
            <p:cNvSpPr/>
            <p:nvPr/>
          </p:nvSpPr>
          <p:spPr bwMode="auto">
            <a:xfrm>
              <a:off x="11407526" y="5916510"/>
              <a:ext cx="34952" cy="21845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5 w 8"/>
                <a:gd name="T5" fmla="*/ 5 h 5"/>
                <a:gd name="T6" fmla="*/ 3 w 8"/>
                <a:gd name="T7" fmla="*/ 5 h 5"/>
                <a:gd name="T8" fmla="*/ 2 w 8"/>
                <a:gd name="T9" fmla="*/ 5 h 5"/>
                <a:gd name="T10" fmla="*/ 2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2 w 8"/>
                <a:gd name="T17" fmla="*/ 4 h 5"/>
                <a:gd name="T18" fmla="*/ 2 w 8"/>
                <a:gd name="T19" fmla="*/ 4 h 5"/>
                <a:gd name="T20" fmla="*/ 2 w 8"/>
                <a:gd name="T21" fmla="*/ 4 h 5"/>
                <a:gd name="T22" fmla="*/ 3 w 8"/>
                <a:gd name="T23" fmla="*/ 2 h 5"/>
                <a:gd name="T24" fmla="*/ 5 w 8"/>
                <a:gd name="T25" fmla="*/ 0 h 5"/>
                <a:gd name="T26" fmla="*/ 5 w 8"/>
                <a:gd name="T27" fmla="*/ 0 h 5"/>
                <a:gd name="T28" fmla="*/ 5 w 8"/>
                <a:gd name="T29" fmla="*/ 0 h 5"/>
                <a:gd name="T30" fmla="*/ 8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7" name="任意多边形: 形状 476">
              <a:extLst>
                <a:ext uri="{FF2B5EF4-FFF2-40B4-BE49-F238E27FC236}">
                  <a16:creationId xmlns:a16="http://schemas.microsoft.com/office/drawing/2014/main" id="{C8CAA29D-70D9-5FD2-99A3-D3DE269F253E}"/>
                </a:ext>
              </a:extLst>
            </p:cNvPr>
            <p:cNvSpPr/>
            <p:nvPr/>
          </p:nvSpPr>
          <p:spPr bwMode="auto">
            <a:xfrm>
              <a:off x="11350728" y="5916510"/>
              <a:ext cx="34952" cy="21845"/>
            </a:xfrm>
            <a:custGeom>
              <a:avLst/>
              <a:gdLst>
                <a:gd name="T0" fmla="*/ 6 w 8"/>
                <a:gd name="T1" fmla="*/ 5 h 5"/>
                <a:gd name="T2" fmla="*/ 8 w 8"/>
                <a:gd name="T3" fmla="*/ 5 h 5"/>
                <a:gd name="T4" fmla="*/ 6 w 8"/>
                <a:gd name="T5" fmla="*/ 5 h 5"/>
                <a:gd name="T6" fmla="*/ 5 w 8"/>
                <a:gd name="T7" fmla="*/ 5 h 5"/>
                <a:gd name="T8" fmla="*/ 2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0 w 8"/>
                <a:gd name="T17" fmla="*/ 4 h 5"/>
                <a:gd name="T18" fmla="*/ 2 w 8"/>
                <a:gd name="T19" fmla="*/ 2 h 5"/>
                <a:gd name="T20" fmla="*/ 3 w 8"/>
                <a:gd name="T21" fmla="*/ 2 h 5"/>
                <a:gd name="T22" fmla="*/ 3 w 8"/>
                <a:gd name="T23" fmla="*/ 0 h 5"/>
                <a:gd name="T24" fmla="*/ 3 w 8"/>
                <a:gd name="T25" fmla="*/ 0 h 5"/>
                <a:gd name="T26" fmla="*/ 5 w 8"/>
                <a:gd name="T27" fmla="*/ 0 h 5"/>
                <a:gd name="T28" fmla="*/ 6 w 8"/>
                <a:gd name="T29" fmla="*/ 2 h 5"/>
                <a:gd name="T30" fmla="*/ 6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lnTo>
                    <a:pt x="8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8" name="任意多边形: 形状 477">
              <a:extLst>
                <a:ext uri="{FF2B5EF4-FFF2-40B4-BE49-F238E27FC236}">
                  <a16:creationId xmlns:a16="http://schemas.microsoft.com/office/drawing/2014/main" id="{946D1A80-A502-11AA-0220-3E157286CC29}"/>
                </a:ext>
              </a:extLst>
            </p:cNvPr>
            <p:cNvSpPr/>
            <p:nvPr/>
          </p:nvSpPr>
          <p:spPr bwMode="auto">
            <a:xfrm>
              <a:off x="11228396" y="5890295"/>
              <a:ext cx="21845" cy="34952"/>
            </a:xfrm>
            <a:custGeom>
              <a:avLst/>
              <a:gdLst>
                <a:gd name="T0" fmla="*/ 0 w 5"/>
                <a:gd name="T1" fmla="*/ 6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1 h 8"/>
                <a:gd name="T10" fmla="*/ 5 w 5"/>
                <a:gd name="T11" fmla="*/ 3 h 8"/>
                <a:gd name="T12" fmla="*/ 5 w 5"/>
                <a:gd name="T13" fmla="*/ 3 h 8"/>
                <a:gd name="T14" fmla="*/ 0 w 5"/>
                <a:gd name="T15" fmla="*/ 6 h 8"/>
                <a:gd name="T16" fmla="*/ 0 w 5"/>
                <a:gd name="T17" fmla="*/ 8 h 8"/>
                <a:gd name="T18" fmla="*/ 0 w 5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6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9" name="任意多边形: 形状 478">
              <a:extLst>
                <a:ext uri="{FF2B5EF4-FFF2-40B4-BE49-F238E27FC236}">
                  <a16:creationId xmlns:a16="http://schemas.microsoft.com/office/drawing/2014/main" id="{1908844E-A67D-B1B0-2930-3B60E6FE2E77}"/>
                </a:ext>
              </a:extLst>
            </p:cNvPr>
            <p:cNvSpPr/>
            <p:nvPr/>
          </p:nvSpPr>
          <p:spPr bwMode="auto">
            <a:xfrm>
              <a:off x="11263348" y="5894664"/>
              <a:ext cx="21845" cy="30583"/>
            </a:xfrm>
            <a:custGeom>
              <a:avLst/>
              <a:gdLst>
                <a:gd name="T0" fmla="*/ 0 w 5"/>
                <a:gd name="T1" fmla="*/ 4 h 7"/>
                <a:gd name="T2" fmla="*/ 2 w 5"/>
                <a:gd name="T3" fmla="*/ 2 h 7"/>
                <a:gd name="T4" fmla="*/ 4 w 5"/>
                <a:gd name="T5" fmla="*/ 0 h 7"/>
                <a:gd name="T6" fmla="*/ 4 w 5"/>
                <a:gd name="T7" fmla="*/ 0 h 7"/>
                <a:gd name="T8" fmla="*/ 4 w 5"/>
                <a:gd name="T9" fmla="*/ 0 h 7"/>
                <a:gd name="T10" fmla="*/ 5 w 5"/>
                <a:gd name="T11" fmla="*/ 0 h 7"/>
                <a:gd name="T12" fmla="*/ 4 w 5"/>
                <a:gd name="T13" fmla="*/ 0 h 7"/>
                <a:gd name="T14" fmla="*/ 4 w 5"/>
                <a:gd name="T15" fmla="*/ 2 h 7"/>
                <a:gd name="T16" fmla="*/ 4 w 5"/>
                <a:gd name="T17" fmla="*/ 2 h 7"/>
                <a:gd name="T18" fmla="*/ 4 w 5"/>
                <a:gd name="T19" fmla="*/ 4 h 7"/>
                <a:gd name="T20" fmla="*/ 2 w 5"/>
                <a:gd name="T21" fmla="*/ 5 h 7"/>
                <a:gd name="T22" fmla="*/ 2 w 5"/>
                <a:gd name="T23" fmla="*/ 7 h 7"/>
                <a:gd name="T24" fmla="*/ 2 w 5"/>
                <a:gd name="T25" fmla="*/ 7 h 7"/>
                <a:gd name="T26" fmla="*/ 0 w 5"/>
                <a:gd name="T27" fmla="*/ 7 h 7"/>
                <a:gd name="T28" fmla="*/ 0 w 5"/>
                <a:gd name="T29" fmla="*/ 4 h 7"/>
                <a:gd name="T30" fmla="*/ 0 w 5"/>
                <a:gd name="T3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0" name="任意多边形: 形状 479">
              <a:extLst>
                <a:ext uri="{FF2B5EF4-FFF2-40B4-BE49-F238E27FC236}">
                  <a16:creationId xmlns:a16="http://schemas.microsoft.com/office/drawing/2014/main" id="{95D8F89C-8DFA-E3A2-2AA2-FC18DB5EE142}"/>
                </a:ext>
              </a:extLst>
            </p:cNvPr>
            <p:cNvSpPr/>
            <p:nvPr/>
          </p:nvSpPr>
          <p:spPr bwMode="auto">
            <a:xfrm>
              <a:off x="11285193" y="5890295"/>
              <a:ext cx="21845" cy="34952"/>
            </a:xfrm>
            <a:custGeom>
              <a:avLst/>
              <a:gdLst>
                <a:gd name="T0" fmla="*/ 4 w 5"/>
                <a:gd name="T1" fmla="*/ 1 h 8"/>
                <a:gd name="T2" fmla="*/ 4 w 5"/>
                <a:gd name="T3" fmla="*/ 0 h 8"/>
                <a:gd name="T4" fmla="*/ 4 w 5"/>
                <a:gd name="T5" fmla="*/ 0 h 8"/>
                <a:gd name="T6" fmla="*/ 5 w 5"/>
                <a:gd name="T7" fmla="*/ 1 h 8"/>
                <a:gd name="T8" fmla="*/ 5 w 5"/>
                <a:gd name="T9" fmla="*/ 3 h 8"/>
                <a:gd name="T10" fmla="*/ 5 w 5"/>
                <a:gd name="T11" fmla="*/ 3 h 8"/>
                <a:gd name="T12" fmla="*/ 5 w 5"/>
                <a:gd name="T13" fmla="*/ 3 h 8"/>
                <a:gd name="T14" fmla="*/ 4 w 5"/>
                <a:gd name="T15" fmla="*/ 5 h 8"/>
                <a:gd name="T16" fmla="*/ 2 w 5"/>
                <a:gd name="T17" fmla="*/ 6 h 8"/>
                <a:gd name="T18" fmla="*/ 2 w 5"/>
                <a:gd name="T19" fmla="*/ 6 h 8"/>
                <a:gd name="T20" fmla="*/ 0 w 5"/>
                <a:gd name="T21" fmla="*/ 6 h 8"/>
                <a:gd name="T22" fmla="*/ 0 w 5"/>
                <a:gd name="T23" fmla="*/ 8 h 8"/>
                <a:gd name="T24" fmla="*/ 0 w 5"/>
                <a:gd name="T25" fmla="*/ 6 h 8"/>
                <a:gd name="T26" fmla="*/ 2 w 5"/>
                <a:gd name="T27" fmla="*/ 5 h 8"/>
                <a:gd name="T28" fmla="*/ 2 w 5"/>
                <a:gd name="T29" fmla="*/ 5 h 8"/>
                <a:gd name="T30" fmla="*/ 2 w 5"/>
                <a:gd name="T31" fmla="*/ 3 h 8"/>
                <a:gd name="T32" fmla="*/ 2 w 5"/>
                <a:gd name="T33" fmla="*/ 1 h 8"/>
                <a:gd name="T34" fmla="*/ 4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4" y="1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1" name="任意多边形: 形状 480">
              <a:extLst>
                <a:ext uri="{FF2B5EF4-FFF2-40B4-BE49-F238E27FC236}">
                  <a16:creationId xmlns:a16="http://schemas.microsoft.com/office/drawing/2014/main" id="{639BCF9C-3B90-B8A7-67F9-6E59D8520ABC}"/>
                </a:ext>
              </a:extLst>
            </p:cNvPr>
            <p:cNvSpPr/>
            <p:nvPr/>
          </p:nvSpPr>
          <p:spPr bwMode="auto">
            <a:xfrm>
              <a:off x="11320145" y="5890295"/>
              <a:ext cx="21845" cy="34952"/>
            </a:xfrm>
            <a:custGeom>
              <a:avLst/>
              <a:gdLst>
                <a:gd name="T0" fmla="*/ 2 w 5"/>
                <a:gd name="T1" fmla="*/ 1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0 h 8"/>
                <a:gd name="T10" fmla="*/ 5 w 5"/>
                <a:gd name="T11" fmla="*/ 0 h 8"/>
                <a:gd name="T12" fmla="*/ 4 w 5"/>
                <a:gd name="T13" fmla="*/ 1 h 8"/>
                <a:gd name="T14" fmla="*/ 4 w 5"/>
                <a:gd name="T15" fmla="*/ 3 h 8"/>
                <a:gd name="T16" fmla="*/ 4 w 5"/>
                <a:gd name="T17" fmla="*/ 3 h 8"/>
                <a:gd name="T18" fmla="*/ 4 w 5"/>
                <a:gd name="T19" fmla="*/ 6 h 8"/>
                <a:gd name="T20" fmla="*/ 2 w 5"/>
                <a:gd name="T21" fmla="*/ 8 h 8"/>
                <a:gd name="T22" fmla="*/ 2 w 5"/>
                <a:gd name="T23" fmla="*/ 8 h 8"/>
                <a:gd name="T24" fmla="*/ 2 w 5"/>
                <a:gd name="T25" fmla="*/ 8 h 8"/>
                <a:gd name="T26" fmla="*/ 2 w 5"/>
                <a:gd name="T27" fmla="*/ 8 h 8"/>
                <a:gd name="T28" fmla="*/ 2 w 5"/>
                <a:gd name="T29" fmla="*/ 6 h 8"/>
                <a:gd name="T30" fmla="*/ 0 w 5"/>
                <a:gd name="T31" fmla="*/ 5 h 8"/>
                <a:gd name="T32" fmla="*/ 0 w 5"/>
                <a:gd name="T33" fmla="*/ 3 h 8"/>
                <a:gd name="T34" fmla="*/ 2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2" name="任意多边形: 形状 481">
              <a:extLst>
                <a:ext uri="{FF2B5EF4-FFF2-40B4-BE49-F238E27FC236}">
                  <a16:creationId xmlns:a16="http://schemas.microsoft.com/office/drawing/2014/main" id="{8879E935-BA40-B84E-E12F-5F4845503825}"/>
                </a:ext>
              </a:extLst>
            </p:cNvPr>
            <p:cNvSpPr/>
            <p:nvPr/>
          </p:nvSpPr>
          <p:spPr bwMode="auto">
            <a:xfrm>
              <a:off x="11285193" y="5916510"/>
              <a:ext cx="34952" cy="21845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0 w 8"/>
                <a:gd name="T7" fmla="*/ 5 h 5"/>
                <a:gd name="T8" fmla="*/ 0 w 8"/>
                <a:gd name="T9" fmla="*/ 5 h 5"/>
                <a:gd name="T10" fmla="*/ 2 w 8"/>
                <a:gd name="T11" fmla="*/ 5 h 5"/>
                <a:gd name="T12" fmla="*/ 4 w 8"/>
                <a:gd name="T13" fmla="*/ 4 h 5"/>
                <a:gd name="T14" fmla="*/ 4 w 8"/>
                <a:gd name="T15" fmla="*/ 2 h 5"/>
                <a:gd name="T16" fmla="*/ 5 w 8"/>
                <a:gd name="T17" fmla="*/ 2 h 5"/>
                <a:gd name="T18" fmla="*/ 5 w 8"/>
                <a:gd name="T19" fmla="*/ 0 h 5"/>
                <a:gd name="T20" fmla="*/ 7 w 8"/>
                <a:gd name="T21" fmla="*/ 0 h 5"/>
                <a:gd name="T22" fmla="*/ 7 w 8"/>
                <a:gd name="T23" fmla="*/ 4 h 5"/>
                <a:gd name="T24" fmla="*/ 8 w 8"/>
                <a:gd name="T25" fmla="*/ 5 h 5"/>
                <a:gd name="T26" fmla="*/ 8 w 8"/>
                <a:gd name="T27" fmla="*/ 5 h 5"/>
                <a:gd name="T28" fmla="*/ 8 w 8"/>
                <a:gd name="T29" fmla="*/ 5 h 5"/>
                <a:gd name="T30" fmla="*/ 5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3" name="任意多边形: 形状 482">
              <a:extLst>
                <a:ext uri="{FF2B5EF4-FFF2-40B4-BE49-F238E27FC236}">
                  <a16:creationId xmlns:a16="http://schemas.microsoft.com/office/drawing/2014/main" id="{7C5C8F5E-7F2C-BCF1-E126-697151889F1C}"/>
                </a:ext>
              </a:extLst>
            </p:cNvPr>
            <p:cNvSpPr/>
            <p:nvPr/>
          </p:nvSpPr>
          <p:spPr bwMode="auto">
            <a:xfrm>
              <a:off x="11315776" y="5846605"/>
              <a:ext cx="26214" cy="13107"/>
            </a:xfrm>
            <a:custGeom>
              <a:avLst/>
              <a:gdLst>
                <a:gd name="T0" fmla="*/ 0 w 6"/>
                <a:gd name="T1" fmla="*/ 3 h 3"/>
                <a:gd name="T2" fmla="*/ 0 w 6"/>
                <a:gd name="T3" fmla="*/ 3 h 3"/>
                <a:gd name="T4" fmla="*/ 0 w 6"/>
                <a:gd name="T5" fmla="*/ 3 h 3"/>
                <a:gd name="T6" fmla="*/ 1 w 6"/>
                <a:gd name="T7" fmla="*/ 2 h 3"/>
                <a:gd name="T8" fmla="*/ 1 w 6"/>
                <a:gd name="T9" fmla="*/ 2 h 3"/>
                <a:gd name="T10" fmla="*/ 1 w 6"/>
                <a:gd name="T11" fmla="*/ 0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0 h 3"/>
                <a:gd name="T18" fmla="*/ 6 w 6"/>
                <a:gd name="T19" fmla="*/ 3 h 3"/>
                <a:gd name="T20" fmla="*/ 6 w 6"/>
                <a:gd name="T21" fmla="*/ 3 h 3"/>
                <a:gd name="T22" fmla="*/ 5 w 6"/>
                <a:gd name="T23" fmla="*/ 3 h 3"/>
                <a:gd name="T24" fmla="*/ 3 w 6"/>
                <a:gd name="T25" fmla="*/ 3 h 3"/>
                <a:gd name="T26" fmla="*/ 0 w 6"/>
                <a:gd name="T2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4" name="任意多边形: 形状 483">
              <a:extLst>
                <a:ext uri="{FF2B5EF4-FFF2-40B4-BE49-F238E27FC236}">
                  <a16:creationId xmlns:a16="http://schemas.microsoft.com/office/drawing/2014/main" id="{0C190CE1-9BD6-DF57-1C7C-47DCA6ADC829}"/>
                </a:ext>
              </a:extLst>
            </p:cNvPr>
            <p:cNvSpPr/>
            <p:nvPr/>
          </p:nvSpPr>
          <p:spPr bwMode="auto">
            <a:xfrm>
              <a:off x="11376943" y="5890295"/>
              <a:ext cx="17476" cy="34952"/>
            </a:xfrm>
            <a:custGeom>
              <a:avLst/>
              <a:gdLst>
                <a:gd name="T0" fmla="*/ 0 w 4"/>
                <a:gd name="T1" fmla="*/ 3 h 8"/>
                <a:gd name="T2" fmla="*/ 0 w 4"/>
                <a:gd name="T3" fmla="*/ 3 h 8"/>
                <a:gd name="T4" fmla="*/ 2 w 4"/>
                <a:gd name="T5" fmla="*/ 3 h 8"/>
                <a:gd name="T6" fmla="*/ 2 w 4"/>
                <a:gd name="T7" fmla="*/ 3 h 8"/>
                <a:gd name="T8" fmla="*/ 4 w 4"/>
                <a:gd name="T9" fmla="*/ 1 h 8"/>
                <a:gd name="T10" fmla="*/ 4 w 4"/>
                <a:gd name="T11" fmla="*/ 0 h 8"/>
                <a:gd name="T12" fmla="*/ 4 w 4"/>
                <a:gd name="T13" fmla="*/ 1 h 8"/>
                <a:gd name="T14" fmla="*/ 4 w 4"/>
                <a:gd name="T15" fmla="*/ 5 h 8"/>
                <a:gd name="T16" fmla="*/ 4 w 4"/>
                <a:gd name="T17" fmla="*/ 5 h 8"/>
                <a:gd name="T18" fmla="*/ 4 w 4"/>
                <a:gd name="T19" fmla="*/ 6 h 8"/>
                <a:gd name="T20" fmla="*/ 4 w 4"/>
                <a:gd name="T21" fmla="*/ 6 h 8"/>
                <a:gd name="T22" fmla="*/ 4 w 4"/>
                <a:gd name="T23" fmla="*/ 8 h 8"/>
                <a:gd name="T24" fmla="*/ 2 w 4"/>
                <a:gd name="T25" fmla="*/ 5 h 8"/>
                <a:gd name="T26" fmla="*/ 0 w 4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5" name="任意多边形: 形状 484">
              <a:extLst>
                <a:ext uri="{FF2B5EF4-FFF2-40B4-BE49-F238E27FC236}">
                  <a16:creationId xmlns:a16="http://schemas.microsoft.com/office/drawing/2014/main" id="{E19BD70A-CEAE-725D-7C1B-9CFBD1119C1A}"/>
                </a:ext>
              </a:extLst>
            </p:cNvPr>
            <p:cNvSpPr/>
            <p:nvPr/>
          </p:nvSpPr>
          <p:spPr bwMode="auto">
            <a:xfrm>
              <a:off x="11385681" y="5811653"/>
              <a:ext cx="13107" cy="34952"/>
            </a:xfrm>
            <a:custGeom>
              <a:avLst/>
              <a:gdLst>
                <a:gd name="T0" fmla="*/ 3 w 3"/>
                <a:gd name="T1" fmla="*/ 8 h 8"/>
                <a:gd name="T2" fmla="*/ 2 w 3"/>
                <a:gd name="T3" fmla="*/ 5 h 8"/>
                <a:gd name="T4" fmla="*/ 0 w 3"/>
                <a:gd name="T5" fmla="*/ 5 h 8"/>
                <a:gd name="T6" fmla="*/ 0 w 3"/>
                <a:gd name="T7" fmla="*/ 5 h 8"/>
                <a:gd name="T8" fmla="*/ 2 w 3"/>
                <a:gd name="T9" fmla="*/ 3 h 8"/>
                <a:gd name="T10" fmla="*/ 2 w 3"/>
                <a:gd name="T11" fmla="*/ 1 h 8"/>
                <a:gd name="T12" fmla="*/ 3 w 3"/>
                <a:gd name="T13" fmla="*/ 0 h 8"/>
                <a:gd name="T14" fmla="*/ 3 w 3"/>
                <a:gd name="T15" fmla="*/ 3 h 8"/>
                <a:gd name="T16" fmla="*/ 3 w 3"/>
                <a:gd name="T17" fmla="*/ 3 h 8"/>
                <a:gd name="T18" fmla="*/ 3 w 3"/>
                <a:gd name="T19" fmla="*/ 6 h 8"/>
                <a:gd name="T20" fmla="*/ 3 w 3"/>
                <a:gd name="T21" fmla="*/ 8 h 8"/>
                <a:gd name="T22" fmla="*/ 3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6" name="任意多边形: 形状 485">
              <a:extLst>
                <a:ext uri="{FF2B5EF4-FFF2-40B4-BE49-F238E27FC236}">
                  <a16:creationId xmlns:a16="http://schemas.microsoft.com/office/drawing/2014/main" id="{073143EF-389D-9D32-1828-1A97C542D3E6}"/>
                </a:ext>
              </a:extLst>
            </p:cNvPr>
            <p:cNvSpPr/>
            <p:nvPr/>
          </p:nvSpPr>
          <p:spPr bwMode="auto">
            <a:xfrm>
              <a:off x="11337621" y="5789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7" name="任意多边形: 形状 486">
              <a:extLst>
                <a:ext uri="{FF2B5EF4-FFF2-40B4-BE49-F238E27FC236}">
                  <a16:creationId xmlns:a16="http://schemas.microsoft.com/office/drawing/2014/main" id="{B64BD320-B7AA-DD76-5E3E-7B85EA889EC7}"/>
                </a:ext>
              </a:extLst>
            </p:cNvPr>
            <p:cNvSpPr/>
            <p:nvPr/>
          </p:nvSpPr>
          <p:spPr bwMode="auto">
            <a:xfrm>
              <a:off x="11363836" y="5798546"/>
              <a:ext cx="30583" cy="17476"/>
            </a:xfrm>
            <a:custGeom>
              <a:avLst/>
              <a:gdLst>
                <a:gd name="T0" fmla="*/ 0 w 7"/>
                <a:gd name="T1" fmla="*/ 1 h 4"/>
                <a:gd name="T2" fmla="*/ 2 w 7"/>
                <a:gd name="T3" fmla="*/ 1 h 4"/>
                <a:gd name="T4" fmla="*/ 2 w 7"/>
                <a:gd name="T5" fmla="*/ 1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3 h 4"/>
                <a:gd name="T14" fmla="*/ 5 w 7"/>
                <a:gd name="T15" fmla="*/ 3 h 4"/>
                <a:gd name="T16" fmla="*/ 3 w 7"/>
                <a:gd name="T17" fmla="*/ 4 h 4"/>
                <a:gd name="T18" fmla="*/ 3 w 7"/>
                <a:gd name="T19" fmla="*/ 4 h 4"/>
                <a:gd name="T20" fmla="*/ 3 w 7"/>
                <a:gd name="T21" fmla="*/ 4 h 4"/>
                <a:gd name="T22" fmla="*/ 0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8" name="任意多边形: 形状 487">
              <a:extLst>
                <a:ext uri="{FF2B5EF4-FFF2-40B4-BE49-F238E27FC236}">
                  <a16:creationId xmlns:a16="http://schemas.microsoft.com/office/drawing/2014/main" id="{AD77F1C2-9614-CCC7-2C94-9E816166050F}"/>
                </a:ext>
              </a:extLst>
            </p:cNvPr>
            <p:cNvSpPr/>
            <p:nvPr/>
          </p:nvSpPr>
          <p:spPr bwMode="auto">
            <a:xfrm>
              <a:off x="11363836" y="5767963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2 w 7"/>
                <a:gd name="T9" fmla="*/ 3 h 5"/>
                <a:gd name="T10" fmla="*/ 2 w 7"/>
                <a:gd name="T11" fmla="*/ 2 h 5"/>
                <a:gd name="T12" fmla="*/ 3 w 7"/>
                <a:gd name="T13" fmla="*/ 0 h 5"/>
                <a:gd name="T14" fmla="*/ 3 w 7"/>
                <a:gd name="T15" fmla="*/ 0 h 5"/>
                <a:gd name="T16" fmla="*/ 3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9" name="任意多边形: 形状 488">
              <a:extLst>
                <a:ext uri="{FF2B5EF4-FFF2-40B4-BE49-F238E27FC236}">
                  <a16:creationId xmlns:a16="http://schemas.microsoft.com/office/drawing/2014/main" id="{C422E9D9-9A9D-9D84-982D-CAE7D0BF3C03}"/>
                </a:ext>
              </a:extLst>
            </p:cNvPr>
            <p:cNvSpPr/>
            <p:nvPr/>
          </p:nvSpPr>
          <p:spPr bwMode="auto">
            <a:xfrm>
              <a:off x="11442478" y="5811653"/>
              <a:ext cx="8738" cy="34952"/>
            </a:xfrm>
            <a:custGeom>
              <a:avLst/>
              <a:gdLst>
                <a:gd name="T0" fmla="*/ 0 w 2"/>
                <a:gd name="T1" fmla="*/ 5 h 8"/>
                <a:gd name="T2" fmla="*/ 0 w 2"/>
                <a:gd name="T3" fmla="*/ 3 h 8"/>
                <a:gd name="T4" fmla="*/ 2 w 2"/>
                <a:gd name="T5" fmla="*/ 1 h 8"/>
                <a:gd name="T6" fmla="*/ 2 w 2"/>
                <a:gd name="T7" fmla="*/ 1 h 8"/>
                <a:gd name="T8" fmla="*/ 2 w 2"/>
                <a:gd name="T9" fmla="*/ 0 h 8"/>
                <a:gd name="T10" fmla="*/ 2 w 2"/>
                <a:gd name="T11" fmla="*/ 1 h 8"/>
                <a:gd name="T12" fmla="*/ 2 w 2"/>
                <a:gd name="T13" fmla="*/ 3 h 8"/>
                <a:gd name="T14" fmla="*/ 2 w 2"/>
                <a:gd name="T15" fmla="*/ 6 h 8"/>
                <a:gd name="T16" fmla="*/ 2 w 2"/>
                <a:gd name="T17" fmla="*/ 8 h 8"/>
                <a:gd name="T18" fmla="*/ 2 w 2"/>
                <a:gd name="T19" fmla="*/ 8 h 8"/>
                <a:gd name="T20" fmla="*/ 2 w 2"/>
                <a:gd name="T21" fmla="*/ 6 h 8"/>
                <a:gd name="T22" fmla="*/ 0 w 2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0" name="任意多边形: 形状 489">
              <a:extLst>
                <a:ext uri="{FF2B5EF4-FFF2-40B4-BE49-F238E27FC236}">
                  <a16:creationId xmlns:a16="http://schemas.microsoft.com/office/drawing/2014/main" id="{048B1BB6-2410-4D81-2BD8-E62700A048CF}"/>
                </a:ext>
              </a:extLst>
            </p:cNvPr>
            <p:cNvSpPr/>
            <p:nvPr/>
          </p:nvSpPr>
          <p:spPr bwMode="auto">
            <a:xfrm>
              <a:off x="11464323" y="5811653"/>
              <a:ext cx="13107" cy="34952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0 w 3"/>
                <a:gd name="T5" fmla="*/ 0 h 8"/>
                <a:gd name="T6" fmla="*/ 2 w 3"/>
                <a:gd name="T7" fmla="*/ 3 h 8"/>
                <a:gd name="T8" fmla="*/ 2 w 3"/>
                <a:gd name="T9" fmla="*/ 3 h 8"/>
                <a:gd name="T10" fmla="*/ 3 w 3"/>
                <a:gd name="T11" fmla="*/ 5 h 8"/>
                <a:gd name="T12" fmla="*/ 3 w 3"/>
                <a:gd name="T13" fmla="*/ 5 h 8"/>
                <a:gd name="T14" fmla="*/ 2 w 3"/>
                <a:gd name="T15" fmla="*/ 6 h 8"/>
                <a:gd name="T16" fmla="*/ 2 w 3"/>
                <a:gd name="T17" fmla="*/ 6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5 h 8"/>
                <a:gd name="T24" fmla="*/ 0 w 3"/>
                <a:gd name="T25" fmla="*/ 3 h 8"/>
                <a:gd name="T26" fmla="*/ 0 w 3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1" name="任意多边形: 形状 490">
              <a:extLst>
                <a:ext uri="{FF2B5EF4-FFF2-40B4-BE49-F238E27FC236}">
                  <a16:creationId xmlns:a16="http://schemas.microsoft.com/office/drawing/2014/main" id="{B72D860E-74B6-E65C-20FA-A41D4959BFA7}"/>
                </a:ext>
              </a:extLst>
            </p:cNvPr>
            <p:cNvSpPr/>
            <p:nvPr/>
          </p:nvSpPr>
          <p:spPr bwMode="auto">
            <a:xfrm>
              <a:off x="11529859" y="5877188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4 w 6"/>
                <a:gd name="T9" fmla="*/ 0 h 3"/>
                <a:gd name="T10" fmla="*/ 4 w 6"/>
                <a:gd name="T11" fmla="*/ 1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1 w 6"/>
                <a:gd name="T19" fmla="*/ 1 h 3"/>
                <a:gd name="T20" fmla="*/ 0 w 6"/>
                <a:gd name="T21" fmla="*/ 0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2" name="任意多边形: 形状 491">
              <a:extLst>
                <a:ext uri="{FF2B5EF4-FFF2-40B4-BE49-F238E27FC236}">
                  <a16:creationId xmlns:a16="http://schemas.microsoft.com/office/drawing/2014/main" id="{DBE2AD30-DEF5-1C38-4FBC-EAA4B70E6EEB}"/>
                </a:ext>
              </a:extLst>
            </p:cNvPr>
            <p:cNvSpPr/>
            <p:nvPr/>
          </p:nvSpPr>
          <p:spPr bwMode="auto">
            <a:xfrm>
              <a:off x="11529859" y="5837867"/>
              <a:ext cx="17476" cy="21845"/>
            </a:xfrm>
            <a:custGeom>
              <a:avLst/>
              <a:gdLst>
                <a:gd name="T0" fmla="*/ 0 w 4"/>
                <a:gd name="T1" fmla="*/ 4 h 5"/>
                <a:gd name="T2" fmla="*/ 1 w 4"/>
                <a:gd name="T3" fmla="*/ 4 h 5"/>
                <a:gd name="T4" fmla="*/ 1 w 4"/>
                <a:gd name="T5" fmla="*/ 2 h 5"/>
                <a:gd name="T6" fmla="*/ 1 w 4"/>
                <a:gd name="T7" fmla="*/ 0 h 5"/>
                <a:gd name="T8" fmla="*/ 1 w 4"/>
                <a:gd name="T9" fmla="*/ 0 h 5"/>
                <a:gd name="T10" fmla="*/ 3 w 4"/>
                <a:gd name="T11" fmla="*/ 2 h 5"/>
                <a:gd name="T12" fmla="*/ 4 w 4"/>
                <a:gd name="T13" fmla="*/ 5 h 5"/>
                <a:gd name="T14" fmla="*/ 4 w 4"/>
                <a:gd name="T15" fmla="*/ 5 h 5"/>
                <a:gd name="T16" fmla="*/ 3 w 4"/>
                <a:gd name="T17" fmla="*/ 5 h 5"/>
                <a:gd name="T18" fmla="*/ 1 w 4"/>
                <a:gd name="T19" fmla="*/ 5 h 5"/>
                <a:gd name="T20" fmla="*/ 0 w 4"/>
                <a:gd name="T21" fmla="*/ 5 h 5"/>
                <a:gd name="T22" fmla="*/ 0 w 4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3" name="任意多边形: 形状 492">
              <a:extLst>
                <a:ext uri="{FF2B5EF4-FFF2-40B4-BE49-F238E27FC236}">
                  <a16:creationId xmlns:a16="http://schemas.microsoft.com/office/drawing/2014/main" id="{40155111-618D-9DE7-F395-44589EC12AD3}"/>
                </a:ext>
              </a:extLst>
            </p:cNvPr>
            <p:cNvSpPr/>
            <p:nvPr/>
          </p:nvSpPr>
          <p:spPr bwMode="auto">
            <a:xfrm>
              <a:off x="11521120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2 w 3"/>
                <a:gd name="T3" fmla="*/ 5 h 8"/>
                <a:gd name="T4" fmla="*/ 2 w 3"/>
                <a:gd name="T5" fmla="*/ 6 h 8"/>
                <a:gd name="T6" fmla="*/ 0 w 3"/>
                <a:gd name="T7" fmla="*/ 8 h 8"/>
                <a:gd name="T8" fmla="*/ 0 w 3"/>
                <a:gd name="T9" fmla="*/ 5 h 8"/>
                <a:gd name="T10" fmla="*/ 0 w 3"/>
                <a:gd name="T11" fmla="*/ 3 h 8"/>
                <a:gd name="T12" fmla="*/ 0 w 3"/>
                <a:gd name="T13" fmla="*/ 0 h 8"/>
                <a:gd name="T14" fmla="*/ 0 w 3"/>
                <a:gd name="T15" fmla="*/ 0 h 8"/>
                <a:gd name="T16" fmla="*/ 3 w 3"/>
                <a:gd name="T17" fmla="*/ 3 h 8"/>
                <a:gd name="T18" fmla="*/ 3 w 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4" name="任意多边形: 形状 493">
              <a:extLst>
                <a:ext uri="{FF2B5EF4-FFF2-40B4-BE49-F238E27FC236}">
                  <a16:creationId xmlns:a16="http://schemas.microsoft.com/office/drawing/2014/main" id="{2283F3A1-9934-D68B-CB78-BE8220D27A1D}"/>
                </a:ext>
              </a:extLst>
            </p:cNvPr>
            <p:cNvSpPr/>
            <p:nvPr/>
          </p:nvSpPr>
          <p:spPr bwMode="auto">
            <a:xfrm>
              <a:off x="11577918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3 w 6"/>
                <a:gd name="T3" fmla="*/ 5 h 5"/>
                <a:gd name="T4" fmla="*/ 2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2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2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5" name="任意多边形: 形状 494">
              <a:extLst>
                <a:ext uri="{FF2B5EF4-FFF2-40B4-BE49-F238E27FC236}">
                  <a16:creationId xmlns:a16="http://schemas.microsoft.com/office/drawing/2014/main" id="{382DA69F-CDDA-D3E9-6B8C-02F8AFA56092}"/>
                </a:ext>
              </a:extLst>
            </p:cNvPr>
            <p:cNvSpPr/>
            <p:nvPr/>
          </p:nvSpPr>
          <p:spPr bwMode="auto">
            <a:xfrm>
              <a:off x="11341990" y="5759225"/>
              <a:ext cx="0" cy="17476"/>
            </a:xfrm>
            <a:custGeom>
              <a:avLst/>
              <a:gdLst>
                <a:gd name="T0" fmla="*/ 2 h 4"/>
                <a:gd name="T1" fmla="*/ 0 h 4"/>
                <a:gd name="T2" fmla="*/ 4 h 4"/>
                <a:gd name="T3" fmla="*/ 4 h 4"/>
                <a:gd name="T4" fmla="*/ 2 h 4"/>
                <a:gd name="T5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6" name="任意多边形: 形状 495">
              <a:extLst>
                <a:ext uri="{FF2B5EF4-FFF2-40B4-BE49-F238E27FC236}">
                  <a16:creationId xmlns:a16="http://schemas.microsoft.com/office/drawing/2014/main" id="{BF03D9DC-A3FB-EA5E-BDBC-28C65709E5DB}"/>
                </a:ext>
              </a:extLst>
            </p:cNvPr>
            <p:cNvSpPr/>
            <p:nvPr/>
          </p:nvSpPr>
          <p:spPr bwMode="auto">
            <a:xfrm>
              <a:off x="11320145" y="5767963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3 h 3"/>
                <a:gd name="T16" fmla="*/ 2 w 2"/>
                <a:gd name="T17" fmla="*/ 3 h 3"/>
                <a:gd name="T18" fmla="*/ 0 w 2"/>
                <a:gd name="T19" fmla="*/ 2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7" name="任意多边形: 形状 496">
              <a:extLst>
                <a:ext uri="{FF2B5EF4-FFF2-40B4-BE49-F238E27FC236}">
                  <a16:creationId xmlns:a16="http://schemas.microsoft.com/office/drawing/2014/main" id="{61676FA8-13DA-7BC0-FC5C-882678D1897D}"/>
                </a:ext>
              </a:extLst>
            </p:cNvPr>
            <p:cNvSpPr/>
            <p:nvPr/>
          </p:nvSpPr>
          <p:spPr bwMode="auto">
            <a:xfrm>
              <a:off x="11307038" y="5877188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3 w 7"/>
                <a:gd name="T3" fmla="*/ 0 h 4"/>
                <a:gd name="T4" fmla="*/ 5 w 7"/>
                <a:gd name="T5" fmla="*/ 0 h 4"/>
                <a:gd name="T6" fmla="*/ 7 w 7"/>
                <a:gd name="T7" fmla="*/ 0 h 4"/>
                <a:gd name="T8" fmla="*/ 7 w 7"/>
                <a:gd name="T9" fmla="*/ 1 h 4"/>
                <a:gd name="T10" fmla="*/ 5 w 7"/>
                <a:gd name="T11" fmla="*/ 1 h 4"/>
                <a:gd name="T12" fmla="*/ 5 w 7"/>
                <a:gd name="T13" fmla="*/ 1 h 4"/>
                <a:gd name="T14" fmla="*/ 3 w 7"/>
                <a:gd name="T15" fmla="*/ 3 h 4"/>
                <a:gd name="T16" fmla="*/ 3 w 7"/>
                <a:gd name="T17" fmla="*/ 3 h 4"/>
                <a:gd name="T18" fmla="*/ 2 w 7"/>
                <a:gd name="T19" fmla="*/ 4 h 4"/>
                <a:gd name="T20" fmla="*/ 2 w 7"/>
                <a:gd name="T21" fmla="*/ 1 h 4"/>
                <a:gd name="T22" fmla="*/ 0 w 7"/>
                <a:gd name="T23" fmla="*/ 0 h 4"/>
                <a:gd name="T24" fmla="*/ 2 w 7"/>
                <a:gd name="T25" fmla="*/ 0 h 4"/>
                <a:gd name="T26" fmla="*/ 2 w 7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8" name="任意多边形: 形状 497">
              <a:extLst>
                <a:ext uri="{FF2B5EF4-FFF2-40B4-BE49-F238E27FC236}">
                  <a16:creationId xmlns:a16="http://schemas.microsoft.com/office/drawing/2014/main" id="{F5846C7E-9E89-1BFA-9C5C-F04D6F0872A2}"/>
                </a:ext>
              </a:extLst>
            </p:cNvPr>
            <p:cNvSpPr/>
            <p:nvPr/>
          </p:nvSpPr>
          <p:spPr bwMode="auto">
            <a:xfrm>
              <a:off x="11258979" y="5877188"/>
              <a:ext cx="21845" cy="17476"/>
            </a:xfrm>
            <a:custGeom>
              <a:avLst/>
              <a:gdLst>
                <a:gd name="T0" fmla="*/ 1 w 5"/>
                <a:gd name="T1" fmla="*/ 0 h 4"/>
                <a:gd name="T2" fmla="*/ 3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5 w 5"/>
                <a:gd name="T9" fmla="*/ 1 h 4"/>
                <a:gd name="T10" fmla="*/ 5 w 5"/>
                <a:gd name="T11" fmla="*/ 1 h 4"/>
                <a:gd name="T12" fmla="*/ 3 w 5"/>
                <a:gd name="T13" fmla="*/ 3 h 4"/>
                <a:gd name="T14" fmla="*/ 1 w 5"/>
                <a:gd name="T15" fmla="*/ 3 h 4"/>
                <a:gd name="T16" fmla="*/ 1 w 5"/>
                <a:gd name="T17" fmla="*/ 3 h 4"/>
                <a:gd name="T18" fmla="*/ 1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1 h 4"/>
                <a:gd name="T26" fmla="*/ 0 w 5"/>
                <a:gd name="T27" fmla="*/ 0 h 4"/>
                <a:gd name="T28" fmla="*/ 0 w 5"/>
                <a:gd name="T29" fmla="*/ 0 h 4"/>
                <a:gd name="T30" fmla="*/ 1 w 5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9" name="任意多边形: 形状 498">
              <a:extLst>
                <a:ext uri="{FF2B5EF4-FFF2-40B4-BE49-F238E27FC236}">
                  <a16:creationId xmlns:a16="http://schemas.microsoft.com/office/drawing/2014/main" id="{02875FE0-5284-7EC9-F93A-D690A34E29B2}"/>
                </a:ext>
              </a:extLst>
            </p:cNvPr>
            <p:cNvSpPr/>
            <p:nvPr/>
          </p:nvSpPr>
          <p:spPr bwMode="auto">
            <a:xfrm>
              <a:off x="11831321" y="5881557"/>
              <a:ext cx="17476" cy="30583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7 h 7"/>
                <a:gd name="T4" fmla="*/ 0 w 4"/>
                <a:gd name="T5" fmla="*/ 3 h 7"/>
                <a:gd name="T6" fmla="*/ 0 w 4"/>
                <a:gd name="T7" fmla="*/ 3 h 7"/>
                <a:gd name="T8" fmla="*/ 0 w 4"/>
                <a:gd name="T9" fmla="*/ 2 h 7"/>
                <a:gd name="T10" fmla="*/ 0 w 4"/>
                <a:gd name="T11" fmla="*/ 0 h 7"/>
                <a:gd name="T12" fmla="*/ 0 w 4"/>
                <a:gd name="T13" fmla="*/ 0 h 7"/>
                <a:gd name="T14" fmla="*/ 0 w 4"/>
                <a:gd name="T15" fmla="*/ 0 h 7"/>
                <a:gd name="T16" fmla="*/ 2 w 4"/>
                <a:gd name="T17" fmla="*/ 5 h 7"/>
                <a:gd name="T18" fmla="*/ 4 w 4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0" name="任意多边形: 形状 499">
              <a:extLst>
                <a:ext uri="{FF2B5EF4-FFF2-40B4-BE49-F238E27FC236}">
                  <a16:creationId xmlns:a16="http://schemas.microsoft.com/office/drawing/2014/main" id="{56530C9E-4704-077E-780E-B88C70E29EAD}"/>
                </a:ext>
              </a:extLst>
            </p:cNvPr>
            <p:cNvSpPr/>
            <p:nvPr/>
          </p:nvSpPr>
          <p:spPr bwMode="auto">
            <a:xfrm>
              <a:off x="11783262" y="5811653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2 w 3"/>
                <a:gd name="T3" fmla="*/ 3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5 h 6"/>
                <a:gd name="T14" fmla="*/ 0 w 3"/>
                <a:gd name="T15" fmla="*/ 1 h 6"/>
                <a:gd name="T16" fmla="*/ 0 w 3"/>
                <a:gd name="T17" fmla="*/ 0 h 6"/>
                <a:gd name="T18" fmla="*/ 0 w 3"/>
                <a:gd name="T19" fmla="*/ 0 h 6"/>
                <a:gd name="T20" fmla="*/ 2 w 3"/>
                <a:gd name="T21" fmla="*/ 3 h 6"/>
                <a:gd name="T22" fmla="*/ 3 w 3"/>
                <a:gd name="T2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2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1" name="任意多边形: 形状 500">
              <a:extLst>
                <a:ext uri="{FF2B5EF4-FFF2-40B4-BE49-F238E27FC236}">
                  <a16:creationId xmlns:a16="http://schemas.microsoft.com/office/drawing/2014/main" id="{9C21B02B-31C6-1B5D-27A2-C515D3FC2E89}"/>
                </a:ext>
              </a:extLst>
            </p:cNvPr>
            <p:cNvSpPr/>
            <p:nvPr/>
          </p:nvSpPr>
          <p:spPr bwMode="auto">
            <a:xfrm>
              <a:off x="11739572" y="5733010"/>
              <a:ext cx="17476" cy="4369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2 w 4"/>
                <a:gd name="T9" fmla="*/ 0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2" name="任意多边形: 形状 501">
              <a:extLst>
                <a:ext uri="{FF2B5EF4-FFF2-40B4-BE49-F238E27FC236}">
                  <a16:creationId xmlns:a16="http://schemas.microsoft.com/office/drawing/2014/main" id="{962C90E3-0319-162C-D0CE-DEB195AFE2ED}"/>
                </a:ext>
              </a:extLst>
            </p:cNvPr>
            <p:cNvSpPr/>
            <p:nvPr/>
          </p:nvSpPr>
          <p:spPr bwMode="auto">
            <a:xfrm>
              <a:off x="11748310" y="5719903"/>
              <a:ext cx="13107" cy="4369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3" name="任意多边形: 形状 502">
              <a:extLst>
                <a:ext uri="{FF2B5EF4-FFF2-40B4-BE49-F238E27FC236}">
                  <a16:creationId xmlns:a16="http://schemas.microsoft.com/office/drawing/2014/main" id="{132C71E2-A2EF-7766-E699-A74201935219}"/>
                </a:ext>
              </a:extLst>
            </p:cNvPr>
            <p:cNvSpPr/>
            <p:nvPr/>
          </p:nvSpPr>
          <p:spPr bwMode="auto">
            <a:xfrm>
              <a:off x="11625977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1 h 4"/>
                <a:gd name="T14" fmla="*/ 5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3 h 4"/>
                <a:gd name="T22" fmla="*/ 0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4" name="任意多边形: 形状 503">
              <a:extLst>
                <a:ext uri="{FF2B5EF4-FFF2-40B4-BE49-F238E27FC236}">
                  <a16:creationId xmlns:a16="http://schemas.microsoft.com/office/drawing/2014/main" id="{108896A7-47C7-CAAB-89E3-B0F9F1AEA73B}"/>
                </a:ext>
              </a:extLst>
            </p:cNvPr>
            <p:cNvSpPr/>
            <p:nvPr/>
          </p:nvSpPr>
          <p:spPr bwMode="auto">
            <a:xfrm>
              <a:off x="11682774" y="5798546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5 w 7"/>
                <a:gd name="T3" fmla="*/ 0 h 4"/>
                <a:gd name="T4" fmla="*/ 7 w 7"/>
                <a:gd name="T5" fmla="*/ 0 h 4"/>
                <a:gd name="T6" fmla="*/ 5 w 7"/>
                <a:gd name="T7" fmla="*/ 0 h 4"/>
                <a:gd name="T8" fmla="*/ 4 w 7"/>
                <a:gd name="T9" fmla="*/ 3 h 4"/>
                <a:gd name="T10" fmla="*/ 4 w 7"/>
                <a:gd name="T11" fmla="*/ 3 h 4"/>
                <a:gd name="T12" fmla="*/ 4 w 7"/>
                <a:gd name="T13" fmla="*/ 3 h 4"/>
                <a:gd name="T14" fmla="*/ 4 w 7"/>
                <a:gd name="T15" fmla="*/ 4 h 4"/>
                <a:gd name="T16" fmla="*/ 4 w 7"/>
                <a:gd name="T17" fmla="*/ 3 h 4"/>
                <a:gd name="T18" fmla="*/ 0 w 7"/>
                <a:gd name="T19" fmla="*/ 0 h 4"/>
                <a:gd name="T20" fmla="*/ 0 w 7"/>
                <a:gd name="T21" fmla="*/ 0 h 4"/>
                <a:gd name="T22" fmla="*/ 2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5" name="任意多边形: 形状 504">
              <a:extLst>
                <a:ext uri="{FF2B5EF4-FFF2-40B4-BE49-F238E27FC236}">
                  <a16:creationId xmlns:a16="http://schemas.microsoft.com/office/drawing/2014/main" id="{0D4B6C97-5040-1D7D-B706-2F7F57A75B37}"/>
                </a:ext>
              </a:extLst>
            </p:cNvPr>
            <p:cNvSpPr/>
            <p:nvPr/>
          </p:nvSpPr>
          <p:spPr bwMode="auto">
            <a:xfrm>
              <a:off x="11599763" y="5733010"/>
              <a:ext cx="13107" cy="34952"/>
            </a:xfrm>
            <a:custGeom>
              <a:avLst/>
              <a:gdLst>
                <a:gd name="T0" fmla="*/ 0 w 3"/>
                <a:gd name="T1" fmla="*/ 5 h 8"/>
                <a:gd name="T2" fmla="*/ 0 w 3"/>
                <a:gd name="T3" fmla="*/ 3 h 8"/>
                <a:gd name="T4" fmla="*/ 1 w 3"/>
                <a:gd name="T5" fmla="*/ 3 h 8"/>
                <a:gd name="T6" fmla="*/ 1 w 3"/>
                <a:gd name="T7" fmla="*/ 1 h 8"/>
                <a:gd name="T8" fmla="*/ 3 w 3"/>
                <a:gd name="T9" fmla="*/ 0 h 8"/>
                <a:gd name="T10" fmla="*/ 3 w 3"/>
                <a:gd name="T11" fmla="*/ 1 h 8"/>
                <a:gd name="T12" fmla="*/ 3 w 3"/>
                <a:gd name="T13" fmla="*/ 5 h 8"/>
                <a:gd name="T14" fmla="*/ 3 w 3"/>
                <a:gd name="T15" fmla="*/ 6 h 8"/>
                <a:gd name="T16" fmla="*/ 3 w 3"/>
                <a:gd name="T17" fmla="*/ 6 h 8"/>
                <a:gd name="T18" fmla="*/ 3 w 3"/>
                <a:gd name="T19" fmla="*/ 8 h 8"/>
                <a:gd name="T20" fmla="*/ 0 w 3"/>
                <a:gd name="T21" fmla="*/ 5 h 8"/>
                <a:gd name="T22" fmla="*/ 0 w 3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5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6" name="任意多边形: 形状 505">
              <a:extLst>
                <a:ext uri="{FF2B5EF4-FFF2-40B4-BE49-F238E27FC236}">
                  <a16:creationId xmlns:a16="http://schemas.microsoft.com/office/drawing/2014/main" id="{C1269412-331D-33E7-6782-06BD2DE9AD0D}"/>
                </a:ext>
              </a:extLst>
            </p:cNvPr>
            <p:cNvSpPr/>
            <p:nvPr/>
          </p:nvSpPr>
          <p:spPr bwMode="auto">
            <a:xfrm>
              <a:off x="11625977" y="5798546"/>
              <a:ext cx="30583" cy="17476"/>
            </a:xfrm>
            <a:custGeom>
              <a:avLst/>
              <a:gdLst>
                <a:gd name="T0" fmla="*/ 4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0 h 4"/>
                <a:gd name="T12" fmla="*/ 5 w 7"/>
                <a:gd name="T13" fmla="*/ 1 h 4"/>
                <a:gd name="T14" fmla="*/ 5 w 7"/>
                <a:gd name="T15" fmla="*/ 3 h 4"/>
                <a:gd name="T16" fmla="*/ 5 w 7"/>
                <a:gd name="T17" fmla="*/ 3 h 4"/>
                <a:gd name="T18" fmla="*/ 4 w 7"/>
                <a:gd name="T19" fmla="*/ 4 h 4"/>
                <a:gd name="T20" fmla="*/ 4 w 7"/>
                <a:gd name="T21" fmla="*/ 4 h 4"/>
                <a:gd name="T22" fmla="*/ 4 w 7"/>
                <a:gd name="T23" fmla="*/ 3 h 4"/>
                <a:gd name="T24" fmla="*/ 0 w 7"/>
                <a:gd name="T25" fmla="*/ 0 h 4"/>
                <a:gd name="T26" fmla="*/ 2 w 7"/>
                <a:gd name="T27" fmla="*/ 0 h 4"/>
                <a:gd name="T28" fmla="*/ 2 w 7"/>
                <a:gd name="T29" fmla="*/ 0 h 4"/>
                <a:gd name="T30" fmla="*/ 4 w 7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7" name="任意多边形: 形状 506">
              <a:extLst>
                <a:ext uri="{FF2B5EF4-FFF2-40B4-BE49-F238E27FC236}">
                  <a16:creationId xmlns:a16="http://schemas.microsoft.com/office/drawing/2014/main" id="{99736359-ECB9-D737-C14D-D4316C84D419}"/>
                </a:ext>
              </a:extLst>
            </p:cNvPr>
            <p:cNvSpPr/>
            <p:nvPr/>
          </p:nvSpPr>
          <p:spPr bwMode="auto">
            <a:xfrm>
              <a:off x="11521120" y="5798546"/>
              <a:ext cx="26214" cy="17476"/>
            </a:xfrm>
            <a:custGeom>
              <a:avLst/>
              <a:gdLst>
                <a:gd name="T0" fmla="*/ 5 w 6"/>
                <a:gd name="T1" fmla="*/ 0 h 4"/>
                <a:gd name="T2" fmla="*/ 6 w 6"/>
                <a:gd name="T3" fmla="*/ 0 h 4"/>
                <a:gd name="T4" fmla="*/ 6 w 6"/>
                <a:gd name="T5" fmla="*/ 1 h 4"/>
                <a:gd name="T6" fmla="*/ 5 w 6"/>
                <a:gd name="T7" fmla="*/ 3 h 4"/>
                <a:gd name="T8" fmla="*/ 5 w 6"/>
                <a:gd name="T9" fmla="*/ 4 h 4"/>
                <a:gd name="T10" fmla="*/ 3 w 6"/>
                <a:gd name="T11" fmla="*/ 4 h 4"/>
                <a:gd name="T12" fmla="*/ 3 w 6"/>
                <a:gd name="T13" fmla="*/ 3 h 4"/>
                <a:gd name="T14" fmla="*/ 0 w 6"/>
                <a:gd name="T15" fmla="*/ 0 h 4"/>
                <a:gd name="T16" fmla="*/ 2 w 6"/>
                <a:gd name="T17" fmla="*/ 0 h 4"/>
                <a:gd name="T18" fmla="*/ 5 w 6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8" name="任意多边形: 形状 507">
              <a:extLst>
                <a:ext uri="{FF2B5EF4-FFF2-40B4-BE49-F238E27FC236}">
                  <a16:creationId xmlns:a16="http://schemas.microsoft.com/office/drawing/2014/main" id="{22CA7464-5E88-EC38-288E-E2E95802F585}"/>
                </a:ext>
              </a:extLst>
            </p:cNvPr>
            <p:cNvSpPr/>
            <p:nvPr/>
          </p:nvSpPr>
          <p:spPr bwMode="auto">
            <a:xfrm>
              <a:off x="1144247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5 h 7"/>
                <a:gd name="T12" fmla="*/ 2 w 2"/>
                <a:gd name="T13" fmla="*/ 7 h 7"/>
                <a:gd name="T14" fmla="*/ 2 w 2"/>
                <a:gd name="T15" fmla="*/ 7 h 7"/>
                <a:gd name="T16" fmla="*/ 0 w 2"/>
                <a:gd name="T17" fmla="*/ 4 h 7"/>
                <a:gd name="T18" fmla="*/ 0 w 2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9" name="任意多边形: 形状 508">
              <a:extLst>
                <a:ext uri="{FF2B5EF4-FFF2-40B4-BE49-F238E27FC236}">
                  <a16:creationId xmlns:a16="http://schemas.microsoft.com/office/drawing/2014/main" id="{8D0F2201-2C8E-7B37-2C5B-ADAAE608E8E4}"/>
                </a:ext>
              </a:extLst>
            </p:cNvPr>
            <p:cNvSpPr/>
            <p:nvPr/>
          </p:nvSpPr>
          <p:spPr bwMode="auto">
            <a:xfrm>
              <a:off x="11875012" y="5912141"/>
              <a:ext cx="34952" cy="21845"/>
            </a:xfrm>
            <a:custGeom>
              <a:avLst/>
              <a:gdLst>
                <a:gd name="T0" fmla="*/ 3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2 w 8"/>
                <a:gd name="T7" fmla="*/ 3 h 5"/>
                <a:gd name="T8" fmla="*/ 2 w 8"/>
                <a:gd name="T9" fmla="*/ 3 h 5"/>
                <a:gd name="T10" fmla="*/ 2 w 8"/>
                <a:gd name="T11" fmla="*/ 0 h 5"/>
                <a:gd name="T12" fmla="*/ 2 w 8"/>
                <a:gd name="T13" fmla="*/ 0 h 5"/>
                <a:gd name="T14" fmla="*/ 5 w 8"/>
                <a:gd name="T15" fmla="*/ 3 h 5"/>
                <a:gd name="T16" fmla="*/ 8 w 8"/>
                <a:gd name="T17" fmla="*/ 5 h 5"/>
                <a:gd name="T18" fmla="*/ 8 w 8"/>
                <a:gd name="T19" fmla="*/ 5 h 5"/>
                <a:gd name="T20" fmla="*/ 7 w 8"/>
                <a:gd name="T21" fmla="*/ 5 h 5"/>
                <a:gd name="T22" fmla="*/ 3 w 8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0" name="任意多边形: 形状 509">
              <a:extLst>
                <a:ext uri="{FF2B5EF4-FFF2-40B4-BE49-F238E27FC236}">
                  <a16:creationId xmlns:a16="http://schemas.microsoft.com/office/drawing/2014/main" id="{5D82B4CB-27F1-76C0-38D1-81747AF9E07E}"/>
                </a:ext>
              </a:extLst>
            </p:cNvPr>
            <p:cNvSpPr/>
            <p:nvPr/>
          </p:nvSpPr>
          <p:spPr bwMode="auto">
            <a:xfrm>
              <a:off x="11848797" y="5868450"/>
              <a:ext cx="26214" cy="21845"/>
            </a:xfrm>
            <a:custGeom>
              <a:avLst/>
              <a:gdLst>
                <a:gd name="T0" fmla="*/ 0 w 6"/>
                <a:gd name="T1" fmla="*/ 0 h 5"/>
                <a:gd name="T2" fmla="*/ 1 w 6"/>
                <a:gd name="T3" fmla="*/ 0 h 5"/>
                <a:gd name="T4" fmla="*/ 3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3 w 6"/>
                <a:gd name="T17" fmla="*/ 3 h 5"/>
                <a:gd name="T18" fmla="*/ 0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1" name="任意多边形: 形状 510">
              <a:extLst>
                <a:ext uri="{FF2B5EF4-FFF2-40B4-BE49-F238E27FC236}">
                  <a16:creationId xmlns:a16="http://schemas.microsoft.com/office/drawing/2014/main" id="{5FD0C26D-4C08-6334-6E44-12BA6F237FC8}"/>
                </a:ext>
              </a:extLst>
            </p:cNvPr>
            <p:cNvSpPr/>
            <p:nvPr/>
          </p:nvSpPr>
          <p:spPr bwMode="auto">
            <a:xfrm>
              <a:off x="11883750" y="5881557"/>
              <a:ext cx="21845" cy="30583"/>
            </a:xfrm>
            <a:custGeom>
              <a:avLst/>
              <a:gdLst>
                <a:gd name="T0" fmla="*/ 5 w 5"/>
                <a:gd name="T1" fmla="*/ 7 h 7"/>
                <a:gd name="T2" fmla="*/ 1 w 5"/>
                <a:gd name="T3" fmla="*/ 5 h 7"/>
                <a:gd name="T4" fmla="*/ 0 w 5"/>
                <a:gd name="T5" fmla="*/ 3 h 7"/>
                <a:gd name="T6" fmla="*/ 0 w 5"/>
                <a:gd name="T7" fmla="*/ 3 h 7"/>
                <a:gd name="T8" fmla="*/ 1 w 5"/>
                <a:gd name="T9" fmla="*/ 0 h 7"/>
                <a:gd name="T10" fmla="*/ 1 w 5"/>
                <a:gd name="T11" fmla="*/ 0 h 7"/>
                <a:gd name="T12" fmla="*/ 1 w 5"/>
                <a:gd name="T13" fmla="*/ 0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2" name="任意多边形: 形状 511">
              <a:extLst>
                <a:ext uri="{FF2B5EF4-FFF2-40B4-BE49-F238E27FC236}">
                  <a16:creationId xmlns:a16="http://schemas.microsoft.com/office/drawing/2014/main" id="{40B87A5E-00B3-314C-C86E-6024605EE4F2}"/>
                </a:ext>
              </a:extLst>
            </p:cNvPr>
            <p:cNvSpPr/>
            <p:nvPr/>
          </p:nvSpPr>
          <p:spPr bwMode="auto">
            <a:xfrm>
              <a:off x="11840059" y="5833498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2 w 7"/>
                <a:gd name="T11" fmla="*/ 3 h 5"/>
                <a:gd name="T12" fmla="*/ 3 w 7"/>
                <a:gd name="T13" fmla="*/ 1 h 5"/>
                <a:gd name="T14" fmla="*/ 3 w 7"/>
                <a:gd name="T15" fmla="*/ 0 h 5"/>
                <a:gd name="T16" fmla="*/ 5 w 7"/>
                <a:gd name="T17" fmla="*/ 3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3" name="任意多边形: 形状 512">
              <a:extLst>
                <a:ext uri="{FF2B5EF4-FFF2-40B4-BE49-F238E27FC236}">
                  <a16:creationId xmlns:a16="http://schemas.microsoft.com/office/drawing/2014/main" id="{51DD2787-1BE2-7122-DF9F-170A951D9DE3}"/>
                </a:ext>
              </a:extLst>
            </p:cNvPr>
            <p:cNvSpPr/>
            <p:nvPr/>
          </p:nvSpPr>
          <p:spPr bwMode="auto">
            <a:xfrm>
              <a:off x="11853166" y="5759225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4" name="任意多边形: 形状 513">
              <a:extLst>
                <a:ext uri="{FF2B5EF4-FFF2-40B4-BE49-F238E27FC236}">
                  <a16:creationId xmlns:a16="http://schemas.microsoft.com/office/drawing/2014/main" id="{BE663145-11C7-00E7-3946-A5D71E07BE5E}"/>
                </a:ext>
              </a:extLst>
            </p:cNvPr>
            <p:cNvSpPr/>
            <p:nvPr/>
          </p:nvSpPr>
          <p:spPr bwMode="auto">
            <a:xfrm>
              <a:off x="11656560" y="5138823"/>
              <a:ext cx="34952" cy="0"/>
            </a:xfrm>
            <a:custGeom>
              <a:avLst/>
              <a:gdLst>
                <a:gd name="T0" fmla="*/ 8 w 8"/>
                <a:gd name="T1" fmla="*/ 8 w 8"/>
                <a:gd name="T2" fmla="*/ 5 w 8"/>
                <a:gd name="T3" fmla="*/ 3 w 8"/>
                <a:gd name="T4" fmla="*/ 0 w 8"/>
                <a:gd name="T5" fmla="*/ 0 w 8"/>
                <a:gd name="T6" fmla="*/ 1 w 8"/>
                <a:gd name="T7" fmla="*/ 5 w 8"/>
                <a:gd name="T8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5" name="任意多边形: 形状 514">
              <a:extLst>
                <a:ext uri="{FF2B5EF4-FFF2-40B4-BE49-F238E27FC236}">
                  <a16:creationId xmlns:a16="http://schemas.microsoft.com/office/drawing/2014/main" id="{A5B7D802-ED41-C440-0219-995EE0857C09}"/>
                </a:ext>
              </a:extLst>
            </p:cNvPr>
            <p:cNvSpPr/>
            <p:nvPr/>
          </p:nvSpPr>
          <p:spPr bwMode="auto">
            <a:xfrm>
              <a:off x="11451216" y="4308707"/>
              <a:ext cx="21845" cy="17476"/>
            </a:xfrm>
            <a:custGeom>
              <a:avLst/>
              <a:gdLst>
                <a:gd name="T0" fmla="*/ 5 w 5"/>
                <a:gd name="T1" fmla="*/ 4 h 4"/>
                <a:gd name="T2" fmla="*/ 3 w 5"/>
                <a:gd name="T3" fmla="*/ 4 h 4"/>
                <a:gd name="T4" fmla="*/ 1 w 5"/>
                <a:gd name="T5" fmla="*/ 4 h 4"/>
                <a:gd name="T6" fmla="*/ 0 w 5"/>
                <a:gd name="T7" fmla="*/ 4 h 4"/>
                <a:gd name="T8" fmla="*/ 1 w 5"/>
                <a:gd name="T9" fmla="*/ 2 h 4"/>
                <a:gd name="T10" fmla="*/ 1 w 5"/>
                <a:gd name="T11" fmla="*/ 2 h 4"/>
                <a:gd name="T12" fmla="*/ 3 w 5"/>
                <a:gd name="T13" fmla="*/ 0 h 4"/>
                <a:gd name="T14" fmla="*/ 3 w 5"/>
                <a:gd name="T15" fmla="*/ 0 h 4"/>
                <a:gd name="T16" fmla="*/ 3 w 5"/>
                <a:gd name="T17" fmla="*/ 2 h 4"/>
                <a:gd name="T18" fmla="*/ 5 w 5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6" name="任意多边形: 形状 515">
              <a:extLst>
                <a:ext uri="{FF2B5EF4-FFF2-40B4-BE49-F238E27FC236}">
                  <a16:creationId xmlns:a16="http://schemas.microsoft.com/office/drawing/2014/main" id="{C4AAFB25-1CB3-54C1-6B79-A4C64A369CED}"/>
                </a:ext>
              </a:extLst>
            </p:cNvPr>
            <p:cNvSpPr/>
            <p:nvPr/>
          </p:nvSpPr>
          <p:spPr bwMode="auto">
            <a:xfrm>
              <a:off x="11442478" y="4291231"/>
              <a:ext cx="13107" cy="17476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1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0 w 3"/>
                <a:gd name="T13" fmla="*/ 1 h 4"/>
                <a:gd name="T14" fmla="*/ 0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7" name="任意多边形: 形状 516">
              <a:extLst>
                <a:ext uri="{FF2B5EF4-FFF2-40B4-BE49-F238E27FC236}">
                  <a16:creationId xmlns:a16="http://schemas.microsoft.com/office/drawing/2014/main" id="{7A8A6A24-98FC-B4B4-0F6B-8C3BAE58FC19}"/>
                </a:ext>
              </a:extLst>
            </p:cNvPr>
            <p:cNvSpPr/>
            <p:nvPr/>
          </p:nvSpPr>
          <p:spPr bwMode="auto">
            <a:xfrm>
              <a:off x="11451216" y="4251910"/>
              <a:ext cx="21845" cy="8738"/>
            </a:xfrm>
            <a:custGeom>
              <a:avLst/>
              <a:gdLst>
                <a:gd name="T0" fmla="*/ 1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1 w 5"/>
                <a:gd name="T7" fmla="*/ 0 h 2"/>
                <a:gd name="T8" fmla="*/ 3 w 5"/>
                <a:gd name="T9" fmla="*/ 0 h 2"/>
                <a:gd name="T10" fmla="*/ 5 w 5"/>
                <a:gd name="T11" fmla="*/ 2 h 2"/>
                <a:gd name="T12" fmla="*/ 5 w 5"/>
                <a:gd name="T13" fmla="*/ 2 h 2"/>
                <a:gd name="T14" fmla="*/ 1 w 5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8" name="任意多边形: 形状 517">
              <a:extLst>
                <a:ext uri="{FF2B5EF4-FFF2-40B4-BE49-F238E27FC236}">
                  <a16:creationId xmlns:a16="http://schemas.microsoft.com/office/drawing/2014/main" id="{86C4E952-EAE3-FFDB-8087-79CCDEA8260C}"/>
                </a:ext>
              </a:extLst>
            </p:cNvPr>
            <p:cNvSpPr/>
            <p:nvPr/>
          </p:nvSpPr>
          <p:spPr bwMode="auto">
            <a:xfrm>
              <a:off x="11451216" y="4216958"/>
              <a:ext cx="21845" cy="8738"/>
            </a:xfrm>
            <a:custGeom>
              <a:avLst/>
              <a:gdLst>
                <a:gd name="T0" fmla="*/ 5 w 5"/>
                <a:gd name="T1" fmla="*/ 0 h 2"/>
                <a:gd name="T2" fmla="*/ 3 w 5"/>
                <a:gd name="T3" fmla="*/ 2 h 2"/>
                <a:gd name="T4" fmla="*/ 3 w 5"/>
                <a:gd name="T5" fmla="*/ 2 h 2"/>
                <a:gd name="T6" fmla="*/ 0 w 5"/>
                <a:gd name="T7" fmla="*/ 0 h 2"/>
                <a:gd name="T8" fmla="*/ 0 w 5"/>
                <a:gd name="T9" fmla="*/ 0 h 2"/>
                <a:gd name="T10" fmla="*/ 3 w 5"/>
                <a:gd name="T11" fmla="*/ 0 h 2"/>
                <a:gd name="T12" fmla="*/ 5 w 5"/>
                <a:gd name="T13" fmla="*/ 0 h 2"/>
                <a:gd name="T14" fmla="*/ 5 w 5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9" name="任意多边形: 形状 518">
              <a:extLst>
                <a:ext uri="{FF2B5EF4-FFF2-40B4-BE49-F238E27FC236}">
                  <a16:creationId xmlns:a16="http://schemas.microsoft.com/office/drawing/2014/main" id="{548BC681-A19F-942C-E7A2-4E60E1677F6F}"/>
                </a:ext>
              </a:extLst>
            </p:cNvPr>
            <p:cNvSpPr/>
            <p:nvPr/>
          </p:nvSpPr>
          <p:spPr bwMode="auto">
            <a:xfrm>
              <a:off x="11451216" y="4182006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0 w 5"/>
                <a:gd name="T5" fmla="*/ 5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2 h 5"/>
                <a:gd name="T12" fmla="*/ 1 w 5"/>
                <a:gd name="T13" fmla="*/ 0 h 5"/>
                <a:gd name="T14" fmla="*/ 1 w 5"/>
                <a:gd name="T15" fmla="*/ 0 h 5"/>
                <a:gd name="T16" fmla="*/ 3 w 5"/>
                <a:gd name="T17" fmla="*/ 0 h 5"/>
                <a:gd name="T18" fmla="*/ 5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0" name="任意多边形: 形状 519">
              <a:extLst>
                <a:ext uri="{FF2B5EF4-FFF2-40B4-BE49-F238E27FC236}">
                  <a16:creationId xmlns:a16="http://schemas.microsoft.com/office/drawing/2014/main" id="{2C4D01A6-3399-14AA-9E5A-93B41BEFDF3C}"/>
                </a:ext>
              </a:extLst>
            </p:cNvPr>
            <p:cNvSpPr/>
            <p:nvPr/>
          </p:nvSpPr>
          <p:spPr bwMode="auto">
            <a:xfrm>
              <a:off x="11451216" y="4103363"/>
              <a:ext cx="21845" cy="21845"/>
            </a:xfrm>
            <a:custGeom>
              <a:avLst/>
              <a:gdLst>
                <a:gd name="T0" fmla="*/ 0 w 5"/>
                <a:gd name="T1" fmla="*/ 5 h 5"/>
                <a:gd name="T2" fmla="*/ 1 w 5"/>
                <a:gd name="T3" fmla="*/ 2 h 5"/>
                <a:gd name="T4" fmla="*/ 1 w 5"/>
                <a:gd name="T5" fmla="*/ 2 h 5"/>
                <a:gd name="T6" fmla="*/ 1 w 5"/>
                <a:gd name="T7" fmla="*/ 0 h 5"/>
                <a:gd name="T8" fmla="*/ 3 w 5"/>
                <a:gd name="T9" fmla="*/ 2 h 5"/>
                <a:gd name="T10" fmla="*/ 5 w 5"/>
                <a:gd name="T11" fmla="*/ 5 h 5"/>
                <a:gd name="T12" fmla="*/ 3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1" name="任意多边形: 形状 520">
              <a:extLst>
                <a:ext uri="{FF2B5EF4-FFF2-40B4-BE49-F238E27FC236}">
                  <a16:creationId xmlns:a16="http://schemas.microsoft.com/office/drawing/2014/main" id="{B615FE9D-42BD-B85C-D40D-ECC975C7E2FB}"/>
                </a:ext>
              </a:extLst>
            </p:cNvPr>
            <p:cNvSpPr/>
            <p:nvPr/>
          </p:nvSpPr>
          <p:spPr bwMode="auto">
            <a:xfrm>
              <a:off x="11442478" y="4081518"/>
              <a:ext cx="8738" cy="21845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2 h 5"/>
                <a:gd name="T4" fmla="*/ 0 w 2"/>
                <a:gd name="T5" fmla="*/ 0 h 5"/>
                <a:gd name="T6" fmla="*/ 2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0 w 2"/>
                <a:gd name="T13" fmla="*/ 5 h 5"/>
                <a:gd name="T14" fmla="*/ 0 w 2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2" name="任意多边形: 形状 521">
              <a:extLst>
                <a:ext uri="{FF2B5EF4-FFF2-40B4-BE49-F238E27FC236}">
                  <a16:creationId xmlns:a16="http://schemas.microsoft.com/office/drawing/2014/main" id="{42372B96-9F8E-F20F-BA9C-905B2DB15FB5}"/>
                </a:ext>
              </a:extLst>
            </p:cNvPr>
            <p:cNvSpPr/>
            <p:nvPr/>
          </p:nvSpPr>
          <p:spPr bwMode="auto">
            <a:xfrm>
              <a:off x="11464323" y="4081518"/>
              <a:ext cx="8738" cy="2184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2 h 5"/>
                <a:gd name="T4" fmla="*/ 2 w 2"/>
                <a:gd name="T5" fmla="*/ 5 h 5"/>
                <a:gd name="T6" fmla="*/ 0 w 2"/>
                <a:gd name="T7" fmla="*/ 2 h 5"/>
                <a:gd name="T8" fmla="*/ 2 w 2"/>
                <a:gd name="T9" fmla="*/ 2 h 5"/>
                <a:gd name="T10" fmla="*/ 2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3" name="任意多边形: 形状 522">
              <a:extLst>
                <a:ext uri="{FF2B5EF4-FFF2-40B4-BE49-F238E27FC236}">
                  <a16:creationId xmlns:a16="http://schemas.microsoft.com/office/drawing/2014/main" id="{B03AB965-3AE8-6CFA-14C7-72AFF1380221}"/>
                </a:ext>
              </a:extLst>
            </p:cNvPr>
            <p:cNvSpPr/>
            <p:nvPr/>
          </p:nvSpPr>
          <p:spPr bwMode="auto">
            <a:xfrm>
              <a:off x="11490537" y="4138315"/>
              <a:ext cx="30583" cy="13107"/>
            </a:xfrm>
            <a:custGeom>
              <a:avLst/>
              <a:gdLst>
                <a:gd name="T0" fmla="*/ 5 w 7"/>
                <a:gd name="T1" fmla="*/ 3 h 3"/>
                <a:gd name="T2" fmla="*/ 4 w 7"/>
                <a:gd name="T3" fmla="*/ 3 h 3"/>
                <a:gd name="T4" fmla="*/ 4 w 7"/>
                <a:gd name="T5" fmla="*/ 3 h 3"/>
                <a:gd name="T6" fmla="*/ 4 w 7"/>
                <a:gd name="T7" fmla="*/ 3 h 3"/>
                <a:gd name="T8" fmla="*/ 0 w 7"/>
                <a:gd name="T9" fmla="*/ 0 h 3"/>
                <a:gd name="T10" fmla="*/ 2 w 7"/>
                <a:gd name="T11" fmla="*/ 0 h 3"/>
                <a:gd name="T12" fmla="*/ 7 w 7"/>
                <a:gd name="T13" fmla="*/ 0 h 3"/>
                <a:gd name="T14" fmla="*/ 7 w 7"/>
                <a:gd name="T15" fmla="*/ 0 h 3"/>
                <a:gd name="T16" fmla="*/ 7 w 7"/>
                <a:gd name="T17" fmla="*/ 0 h 3"/>
                <a:gd name="T18" fmla="*/ 5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4" name="任意多边形: 形状 523">
              <a:extLst>
                <a:ext uri="{FF2B5EF4-FFF2-40B4-BE49-F238E27FC236}">
                  <a16:creationId xmlns:a16="http://schemas.microsoft.com/office/drawing/2014/main" id="{A072E05D-9144-0569-8662-F66F4229CDD5}"/>
                </a:ext>
              </a:extLst>
            </p:cNvPr>
            <p:cNvSpPr/>
            <p:nvPr/>
          </p:nvSpPr>
          <p:spPr bwMode="auto">
            <a:xfrm>
              <a:off x="11486168" y="4072780"/>
              <a:ext cx="13107" cy="39321"/>
            </a:xfrm>
            <a:custGeom>
              <a:avLst/>
              <a:gdLst>
                <a:gd name="T0" fmla="*/ 3 w 3"/>
                <a:gd name="T1" fmla="*/ 4 h 9"/>
                <a:gd name="T2" fmla="*/ 1 w 3"/>
                <a:gd name="T3" fmla="*/ 5 h 9"/>
                <a:gd name="T4" fmla="*/ 0 w 3"/>
                <a:gd name="T5" fmla="*/ 7 h 9"/>
                <a:gd name="T6" fmla="*/ 0 w 3"/>
                <a:gd name="T7" fmla="*/ 9 h 9"/>
                <a:gd name="T8" fmla="*/ 0 w 3"/>
                <a:gd name="T9" fmla="*/ 7 h 9"/>
                <a:gd name="T10" fmla="*/ 0 w 3"/>
                <a:gd name="T11" fmla="*/ 4 h 9"/>
                <a:gd name="T12" fmla="*/ 0 w 3"/>
                <a:gd name="T13" fmla="*/ 2 h 9"/>
                <a:gd name="T14" fmla="*/ 0 w 3"/>
                <a:gd name="T15" fmla="*/ 0 h 9"/>
                <a:gd name="T16" fmla="*/ 3 w 3"/>
                <a:gd name="T17" fmla="*/ 4 h 9"/>
                <a:gd name="T18" fmla="*/ 3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5" name="任意多边形: 形状 524">
              <a:extLst>
                <a:ext uri="{FF2B5EF4-FFF2-40B4-BE49-F238E27FC236}">
                  <a16:creationId xmlns:a16="http://schemas.microsoft.com/office/drawing/2014/main" id="{46EBC867-1E52-7CEA-2F5A-F0C67D0FE4D0}"/>
                </a:ext>
              </a:extLst>
            </p:cNvPr>
            <p:cNvSpPr/>
            <p:nvPr/>
          </p:nvSpPr>
          <p:spPr bwMode="auto">
            <a:xfrm>
              <a:off x="11451216" y="4033459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1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1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6" name="任意多边形: 形状 525">
              <a:extLst>
                <a:ext uri="{FF2B5EF4-FFF2-40B4-BE49-F238E27FC236}">
                  <a16:creationId xmlns:a16="http://schemas.microsoft.com/office/drawing/2014/main" id="{383F3724-7EC7-B4CB-C679-FF5509FB93FC}"/>
                </a:ext>
              </a:extLst>
            </p:cNvPr>
            <p:cNvSpPr/>
            <p:nvPr/>
          </p:nvSpPr>
          <p:spPr bwMode="auto">
            <a:xfrm>
              <a:off x="11442478" y="401161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1 h 3"/>
                <a:gd name="T8" fmla="*/ 2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7" name="任意多边形: 形状 526">
              <a:extLst>
                <a:ext uri="{FF2B5EF4-FFF2-40B4-BE49-F238E27FC236}">
                  <a16:creationId xmlns:a16="http://schemas.microsoft.com/office/drawing/2014/main" id="{FF0C66E3-986B-F3D0-639F-88239495332F}"/>
                </a:ext>
              </a:extLst>
            </p:cNvPr>
            <p:cNvSpPr/>
            <p:nvPr/>
          </p:nvSpPr>
          <p:spPr bwMode="auto">
            <a:xfrm>
              <a:off x="11464323" y="4011614"/>
              <a:ext cx="8738" cy="13107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1 h 3"/>
                <a:gd name="T8" fmla="*/ 0 w 2"/>
                <a:gd name="T9" fmla="*/ 1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8" name="任意多边形: 形状 527">
              <a:extLst>
                <a:ext uri="{FF2B5EF4-FFF2-40B4-BE49-F238E27FC236}">
                  <a16:creationId xmlns:a16="http://schemas.microsoft.com/office/drawing/2014/main" id="{88605556-4042-B2B3-6226-D18CDBB9B55E}"/>
                </a:ext>
              </a:extLst>
            </p:cNvPr>
            <p:cNvSpPr/>
            <p:nvPr/>
          </p:nvSpPr>
          <p:spPr bwMode="auto">
            <a:xfrm>
              <a:off x="11490537" y="4059673"/>
              <a:ext cx="21845" cy="21845"/>
            </a:xfrm>
            <a:custGeom>
              <a:avLst/>
              <a:gdLst>
                <a:gd name="T0" fmla="*/ 4 w 5"/>
                <a:gd name="T1" fmla="*/ 3 h 5"/>
                <a:gd name="T2" fmla="*/ 4 w 5"/>
                <a:gd name="T3" fmla="*/ 5 h 5"/>
                <a:gd name="T4" fmla="*/ 4 w 5"/>
                <a:gd name="T5" fmla="*/ 5 h 5"/>
                <a:gd name="T6" fmla="*/ 4 w 5"/>
                <a:gd name="T7" fmla="*/ 3 h 5"/>
                <a:gd name="T8" fmla="*/ 0 w 5"/>
                <a:gd name="T9" fmla="*/ 0 h 5"/>
                <a:gd name="T10" fmla="*/ 0 w 5"/>
                <a:gd name="T11" fmla="*/ 0 h 5"/>
                <a:gd name="T12" fmla="*/ 5 w 5"/>
                <a:gd name="T13" fmla="*/ 0 h 5"/>
                <a:gd name="T14" fmla="*/ 5 w 5"/>
                <a:gd name="T15" fmla="*/ 0 h 5"/>
                <a:gd name="T16" fmla="*/ 5 w 5"/>
                <a:gd name="T17" fmla="*/ 0 h 5"/>
                <a:gd name="T18" fmla="*/ 4 w 5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4" y="3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9" name="任意多边形: 形状 528">
              <a:extLst>
                <a:ext uri="{FF2B5EF4-FFF2-40B4-BE49-F238E27FC236}">
                  <a16:creationId xmlns:a16="http://schemas.microsoft.com/office/drawing/2014/main" id="{7FFD6C48-C355-28A0-FA73-C46022F3AD6C}"/>
                </a:ext>
              </a:extLst>
            </p:cNvPr>
            <p:cNvSpPr/>
            <p:nvPr/>
          </p:nvSpPr>
          <p:spPr bwMode="auto">
            <a:xfrm>
              <a:off x="11486168" y="4002876"/>
              <a:ext cx="4369" cy="30583"/>
            </a:xfrm>
            <a:custGeom>
              <a:avLst/>
              <a:gdLst>
                <a:gd name="T0" fmla="*/ 1 w 1"/>
                <a:gd name="T1" fmla="*/ 5 h 7"/>
                <a:gd name="T2" fmla="*/ 0 w 1"/>
                <a:gd name="T3" fmla="*/ 7 h 7"/>
                <a:gd name="T4" fmla="*/ 0 w 1"/>
                <a:gd name="T5" fmla="*/ 7 h 7"/>
                <a:gd name="T6" fmla="*/ 0 w 1"/>
                <a:gd name="T7" fmla="*/ 7 h 7"/>
                <a:gd name="T8" fmla="*/ 0 w 1"/>
                <a:gd name="T9" fmla="*/ 3 h 7"/>
                <a:gd name="T10" fmla="*/ 0 w 1"/>
                <a:gd name="T11" fmla="*/ 2 h 7"/>
                <a:gd name="T12" fmla="*/ 0 w 1"/>
                <a:gd name="T13" fmla="*/ 0 h 7"/>
                <a:gd name="T14" fmla="*/ 1 w 1"/>
                <a:gd name="T15" fmla="*/ 3 h 7"/>
                <a:gd name="T16" fmla="*/ 1 w 1"/>
                <a:gd name="T17" fmla="*/ 3 h 7"/>
                <a:gd name="T18" fmla="*/ 1 w 1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0" name="任意多边形: 形状 529">
              <a:extLst>
                <a:ext uri="{FF2B5EF4-FFF2-40B4-BE49-F238E27FC236}">
                  <a16:creationId xmlns:a16="http://schemas.microsoft.com/office/drawing/2014/main" id="{7C3377D4-FA35-83A2-3220-608FDFCAC7E8}"/>
                </a:ext>
              </a:extLst>
            </p:cNvPr>
            <p:cNvSpPr/>
            <p:nvPr/>
          </p:nvSpPr>
          <p:spPr bwMode="auto">
            <a:xfrm>
              <a:off x="11451216" y="3967923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0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0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1" name="任意多边形: 形状 530">
              <a:extLst>
                <a:ext uri="{FF2B5EF4-FFF2-40B4-BE49-F238E27FC236}">
                  <a16:creationId xmlns:a16="http://schemas.microsoft.com/office/drawing/2014/main" id="{A4B06D8D-7C63-CD4F-31A3-F8A825599039}"/>
                </a:ext>
              </a:extLst>
            </p:cNvPr>
            <p:cNvSpPr/>
            <p:nvPr/>
          </p:nvSpPr>
          <p:spPr bwMode="auto">
            <a:xfrm>
              <a:off x="11442478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0 w 2"/>
                <a:gd name="T17" fmla="*/ 3 h 3"/>
                <a:gd name="T18" fmla="*/ 0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2" name="任意多边形: 形状 531">
              <a:extLst>
                <a:ext uri="{FF2B5EF4-FFF2-40B4-BE49-F238E27FC236}">
                  <a16:creationId xmlns:a16="http://schemas.microsoft.com/office/drawing/2014/main" id="{F2E912B4-BFD4-21E2-7457-EACB92A007A7}"/>
                </a:ext>
              </a:extLst>
            </p:cNvPr>
            <p:cNvSpPr/>
            <p:nvPr/>
          </p:nvSpPr>
          <p:spPr bwMode="auto">
            <a:xfrm>
              <a:off x="11464323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0 w 2"/>
                <a:gd name="T13" fmla="*/ 2 h 3"/>
                <a:gd name="T14" fmla="*/ 0 w 2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3" name="任意多边形: 形状 532">
              <a:extLst>
                <a:ext uri="{FF2B5EF4-FFF2-40B4-BE49-F238E27FC236}">
                  <a16:creationId xmlns:a16="http://schemas.microsoft.com/office/drawing/2014/main" id="{0002BD5C-2813-2FBE-FD3A-98A1C4390AC5}"/>
                </a:ext>
              </a:extLst>
            </p:cNvPr>
            <p:cNvSpPr/>
            <p:nvPr/>
          </p:nvSpPr>
          <p:spPr bwMode="auto">
            <a:xfrm>
              <a:off x="11442478" y="387617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0 w 2"/>
                <a:gd name="T7" fmla="*/ 1 h 3"/>
                <a:gd name="T8" fmla="*/ 0 w 2"/>
                <a:gd name="T9" fmla="*/ 3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4" name="任意多边形: 形状 533">
              <a:extLst>
                <a:ext uri="{FF2B5EF4-FFF2-40B4-BE49-F238E27FC236}">
                  <a16:creationId xmlns:a16="http://schemas.microsoft.com/office/drawing/2014/main" id="{8BDE51CF-6C41-5CEF-DF7B-419A40F36DE8}"/>
                </a:ext>
              </a:extLst>
            </p:cNvPr>
            <p:cNvSpPr/>
            <p:nvPr/>
          </p:nvSpPr>
          <p:spPr bwMode="auto">
            <a:xfrm>
              <a:off x="11490537" y="3989769"/>
              <a:ext cx="21845" cy="13107"/>
            </a:xfrm>
            <a:custGeom>
              <a:avLst/>
              <a:gdLst>
                <a:gd name="T0" fmla="*/ 4 w 5"/>
                <a:gd name="T1" fmla="*/ 3 h 3"/>
                <a:gd name="T2" fmla="*/ 4 w 5"/>
                <a:gd name="T3" fmla="*/ 3 h 3"/>
                <a:gd name="T4" fmla="*/ 2 w 5"/>
                <a:gd name="T5" fmla="*/ 3 h 3"/>
                <a:gd name="T6" fmla="*/ 2 w 5"/>
                <a:gd name="T7" fmla="*/ 3 h 3"/>
                <a:gd name="T8" fmla="*/ 2 w 5"/>
                <a:gd name="T9" fmla="*/ 3 h 3"/>
                <a:gd name="T10" fmla="*/ 0 w 5"/>
                <a:gd name="T11" fmla="*/ 0 h 3"/>
                <a:gd name="T12" fmla="*/ 0 w 5"/>
                <a:gd name="T13" fmla="*/ 0 h 3"/>
                <a:gd name="T14" fmla="*/ 0 w 5"/>
                <a:gd name="T15" fmla="*/ 0 h 3"/>
                <a:gd name="T16" fmla="*/ 4 w 5"/>
                <a:gd name="T17" fmla="*/ 0 h 3"/>
                <a:gd name="T18" fmla="*/ 5 w 5"/>
                <a:gd name="T19" fmla="*/ 0 h 3"/>
                <a:gd name="T20" fmla="*/ 4 w 5"/>
                <a:gd name="T21" fmla="*/ 1 h 3"/>
                <a:gd name="T22" fmla="*/ 4 w 5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5" name="任意多边形: 形状 534">
              <a:extLst>
                <a:ext uri="{FF2B5EF4-FFF2-40B4-BE49-F238E27FC236}">
                  <a16:creationId xmlns:a16="http://schemas.microsoft.com/office/drawing/2014/main" id="{1D8C4B00-046E-439C-981B-B7A57BF5C7FC}"/>
                </a:ext>
              </a:extLst>
            </p:cNvPr>
            <p:cNvSpPr/>
            <p:nvPr/>
          </p:nvSpPr>
          <p:spPr bwMode="auto">
            <a:xfrm>
              <a:off x="11486168" y="3924233"/>
              <a:ext cx="21845" cy="13107"/>
            </a:xfrm>
            <a:custGeom>
              <a:avLst/>
              <a:gdLst>
                <a:gd name="T0" fmla="*/ 5 w 5"/>
                <a:gd name="T1" fmla="*/ 0 h 3"/>
                <a:gd name="T2" fmla="*/ 3 w 5"/>
                <a:gd name="T3" fmla="*/ 2 h 3"/>
                <a:gd name="T4" fmla="*/ 3 w 5"/>
                <a:gd name="T5" fmla="*/ 3 h 3"/>
                <a:gd name="T6" fmla="*/ 0 w 5"/>
                <a:gd name="T7" fmla="*/ 0 h 3"/>
                <a:gd name="T8" fmla="*/ 0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5 w 5"/>
                <a:gd name="T15" fmla="*/ 0 h 3"/>
                <a:gd name="T16" fmla="*/ 5 w 5"/>
                <a:gd name="T17" fmla="*/ 0 h 3"/>
                <a:gd name="T18" fmla="*/ 5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6" name="任意多边形: 形状 535">
              <a:extLst>
                <a:ext uri="{FF2B5EF4-FFF2-40B4-BE49-F238E27FC236}">
                  <a16:creationId xmlns:a16="http://schemas.microsoft.com/office/drawing/2014/main" id="{AA7E8D1F-9649-DE7D-180B-2258ABE50B00}"/>
                </a:ext>
              </a:extLst>
            </p:cNvPr>
            <p:cNvSpPr/>
            <p:nvPr/>
          </p:nvSpPr>
          <p:spPr bwMode="auto">
            <a:xfrm>
              <a:off x="11486168" y="3889281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3 w 5"/>
                <a:gd name="T5" fmla="*/ 5 h 5"/>
                <a:gd name="T6" fmla="*/ 1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0 w 5"/>
                <a:gd name="T13" fmla="*/ 5 h 5"/>
                <a:gd name="T14" fmla="*/ 0 w 5"/>
                <a:gd name="T15" fmla="*/ 5 h 5"/>
                <a:gd name="T16" fmla="*/ 1 w 5"/>
                <a:gd name="T17" fmla="*/ 3 h 5"/>
                <a:gd name="T18" fmla="*/ 1 w 5"/>
                <a:gd name="T19" fmla="*/ 3 h 5"/>
                <a:gd name="T20" fmla="*/ 1 w 5"/>
                <a:gd name="T21" fmla="*/ 2 h 5"/>
                <a:gd name="T22" fmla="*/ 1 w 5"/>
                <a:gd name="T23" fmla="*/ 0 h 5"/>
                <a:gd name="T24" fmla="*/ 3 w 5"/>
                <a:gd name="T25" fmla="*/ 3 h 5"/>
                <a:gd name="T26" fmla="*/ 5 w 5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3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7" name="任意多边形: 形状 536">
              <a:extLst>
                <a:ext uri="{FF2B5EF4-FFF2-40B4-BE49-F238E27FC236}">
                  <a16:creationId xmlns:a16="http://schemas.microsoft.com/office/drawing/2014/main" id="{CDD4A068-577B-8D2C-1CCF-BD2B98D711AA}"/>
                </a:ext>
              </a:extLst>
            </p:cNvPr>
            <p:cNvSpPr/>
            <p:nvPr/>
          </p:nvSpPr>
          <p:spPr bwMode="auto">
            <a:xfrm>
              <a:off x="11464323" y="3876174"/>
              <a:ext cx="0" cy="13107"/>
            </a:xfrm>
            <a:custGeom>
              <a:avLst/>
              <a:gdLst>
                <a:gd name="T0" fmla="*/ 0 h 3"/>
                <a:gd name="T1" fmla="*/ 0 h 3"/>
                <a:gd name="T2" fmla="*/ 0 h 3"/>
                <a:gd name="T3" fmla="*/ 0 h 3"/>
                <a:gd name="T4" fmla="*/ 1 h 3"/>
                <a:gd name="T5" fmla="*/ 3 h 3"/>
                <a:gd name="T6" fmla="*/ 1 h 3"/>
                <a:gd name="T7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8" name="任意多边形: 形状 537">
              <a:extLst>
                <a:ext uri="{FF2B5EF4-FFF2-40B4-BE49-F238E27FC236}">
                  <a16:creationId xmlns:a16="http://schemas.microsoft.com/office/drawing/2014/main" id="{79A888DE-B62B-E611-957E-C0295D3CB4BC}"/>
                </a:ext>
              </a:extLst>
            </p:cNvPr>
            <p:cNvSpPr/>
            <p:nvPr/>
          </p:nvSpPr>
          <p:spPr bwMode="auto">
            <a:xfrm>
              <a:off x="11442478" y="3801900"/>
              <a:ext cx="8738" cy="17476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9" name="任意多边形: 形状 538">
              <a:extLst>
                <a:ext uri="{FF2B5EF4-FFF2-40B4-BE49-F238E27FC236}">
                  <a16:creationId xmlns:a16="http://schemas.microsoft.com/office/drawing/2014/main" id="{EEBF58BC-CF36-2D53-755F-93DA135ADF5F}"/>
                </a:ext>
              </a:extLst>
            </p:cNvPr>
            <p:cNvSpPr/>
            <p:nvPr/>
          </p:nvSpPr>
          <p:spPr bwMode="auto">
            <a:xfrm>
              <a:off x="11486168" y="3854329"/>
              <a:ext cx="13107" cy="13107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1 h 3"/>
                <a:gd name="T4" fmla="*/ 3 w 3"/>
                <a:gd name="T5" fmla="*/ 1 h 3"/>
                <a:gd name="T6" fmla="*/ 1 w 3"/>
                <a:gd name="T7" fmla="*/ 3 h 3"/>
                <a:gd name="T8" fmla="*/ 1 w 3"/>
                <a:gd name="T9" fmla="*/ 3 h 3"/>
                <a:gd name="T10" fmla="*/ 1 w 3"/>
                <a:gd name="T11" fmla="*/ 1 h 3"/>
                <a:gd name="T12" fmla="*/ 0 w 3"/>
                <a:gd name="T13" fmla="*/ 0 h 3"/>
                <a:gd name="T14" fmla="*/ 0 w 3"/>
                <a:gd name="T15" fmla="*/ 0 h 3"/>
                <a:gd name="T16" fmla="*/ 1 w 3"/>
                <a:gd name="T17" fmla="*/ 0 h 3"/>
                <a:gd name="T18" fmla="*/ 3 w 3"/>
                <a:gd name="T19" fmla="*/ 0 h 3"/>
                <a:gd name="T20" fmla="*/ 3 w 3"/>
                <a:gd name="T21" fmla="*/ 0 h 3"/>
                <a:gd name="T22" fmla="*/ 3 w 3"/>
                <a:gd name="T23" fmla="*/ 0 h 3"/>
                <a:gd name="T24" fmla="*/ 3 w 3"/>
                <a:gd name="T25" fmla="*/ 0 h 3"/>
                <a:gd name="T26" fmla="*/ 3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0" name="任意多边形: 形状 539">
              <a:extLst>
                <a:ext uri="{FF2B5EF4-FFF2-40B4-BE49-F238E27FC236}">
                  <a16:creationId xmlns:a16="http://schemas.microsoft.com/office/drawing/2014/main" id="{475D66B7-6331-BE96-02FE-F7B51165C191}"/>
                </a:ext>
              </a:extLst>
            </p:cNvPr>
            <p:cNvSpPr/>
            <p:nvPr/>
          </p:nvSpPr>
          <p:spPr bwMode="auto">
            <a:xfrm>
              <a:off x="11464323" y="3801900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2 h 2"/>
                <a:gd name="T5" fmla="*/ 2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1" name="任意多边形: 形状 540">
              <a:extLst>
                <a:ext uri="{FF2B5EF4-FFF2-40B4-BE49-F238E27FC236}">
                  <a16:creationId xmlns:a16="http://schemas.microsoft.com/office/drawing/2014/main" id="{3A7BE744-7639-B174-948F-BF5EE166BCAA}"/>
                </a:ext>
              </a:extLst>
            </p:cNvPr>
            <p:cNvSpPr/>
            <p:nvPr/>
          </p:nvSpPr>
          <p:spPr bwMode="auto">
            <a:xfrm>
              <a:off x="11477430" y="3801900"/>
              <a:ext cx="8738" cy="17476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0 w 2"/>
                <a:gd name="T5" fmla="*/ 4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  <a:gd name="T14" fmla="*/ 2 w 2"/>
                <a:gd name="T15" fmla="*/ 2 h 4"/>
                <a:gd name="T16" fmla="*/ 2 w 2"/>
                <a:gd name="T17" fmla="*/ 2 h 4"/>
                <a:gd name="T18" fmla="*/ 0 w 2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2" name="任意多边形: 形状 541">
              <a:extLst>
                <a:ext uri="{FF2B5EF4-FFF2-40B4-BE49-F238E27FC236}">
                  <a16:creationId xmlns:a16="http://schemas.microsoft.com/office/drawing/2014/main" id="{C3895E59-A414-A914-B01F-21825E688AA5}"/>
                </a:ext>
              </a:extLst>
            </p:cNvPr>
            <p:cNvSpPr/>
            <p:nvPr/>
          </p:nvSpPr>
          <p:spPr bwMode="auto">
            <a:xfrm>
              <a:off x="11429371" y="3745103"/>
              <a:ext cx="4369" cy="17476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2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2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3" name="任意多边形: 形状 542">
              <a:extLst>
                <a:ext uri="{FF2B5EF4-FFF2-40B4-BE49-F238E27FC236}">
                  <a16:creationId xmlns:a16="http://schemas.microsoft.com/office/drawing/2014/main" id="{25E437CE-0BA2-2611-BA00-28963FED679F}"/>
                </a:ext>
              </a:extLst>
            </p:cNvPr>
            <p:cNvSpPr/>
            <p:nvPr/>
          </p:nvSpPr>
          <p:spPr bwMode="auto">
            <a:xfrm>
              <a:off x="11442478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4" name="任意多边形: 形状 543">
              <a:extLst>
                <a:ext uri="{FF2B5EF4-FFF2-40B4-BE49-F238E27FC236}">
                  <a16:creationId xmlns:a16="http://schemas.microsoft.com/office/drawing/2014/main" id="{EDD28B61-08BC-7639-B47C-E26F800FD8B3}"/>
                </a:ext>
              </a:extLst>
            </p:cNvPr>
            <p:cNvSpPr/>
            <p:nvPr/>
          </p:nvSpPr>
          <p:spPr bwMode="auto">
            <a:xfrm>
              <a:off x="11451216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5" name="任意多边形: 形状 544">
              <a:extLst>
                <a:ext uri="{FF2B5EF4-FFF2-40B4-BE49-F238E27FC236}">
                  <a16:creationId xmlns:a16="http://schemas.microsoft.com/office/drawing/2014/main" id="{C9924576-84E1-95B4-D269-83E75AFD0B9C}"/>
                </a:ext>
              </a:extLst>
            </p:cNvPr>
            <p:cNvSpPr/>
            <p:nvPr/>
          </p:nvSpPr>
          <p:spPr bwMode="auto">
            <a:xfrm>
              <a:off x="11477430" y="3745103"/>
              <a:ext cx="0" cy="17476"/>
            </a:xfrm>
            <a:custGeom>
              <a:avLst/>
              <a:gdLst>
                <a:gd name="T0" fmla="*/ 0 h 4"/>
                <a:gd name="T1" fmla="*/ 2 h 4"/>
                <a:gd name="T2" fmla="*/ 2 h 4"/>
                <a:gd name="T3" fmla="*/ 4 h 4"/>
                <a:gd name="T4" fmla="*/ 2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6" name="任意多边形: 形状 545">
              <a:extLst>
                <a:ext uri="{FF2B5EF4-FFF2-40B4-BE49-F238E27FC236}">
                  <a16:creationId xmlns:a16="http://schemas.microsoft.com/office/drawing/2014/main" id="{BFE45412-A9B9-F48F-19C1-6A21A7FC0C4D}"/>
                </a:ext>
              </a:extLst>
            </p:cNvPr>
            <p:cNvSpPr/>
            <p:nvPr/>
          </p:nvSpPr>
          <p:spPr bwMode="auto">
            <a:xfrm>
              <a:off x="11464323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7" name="任意多边形: 形状 546">
              <a:extLst>
                <a:ext uri="{FF2B5EF4-FFF2-40B4-BE49-F238E27FC236}">
                  <a16:creationId xmlns:a16="http://schemas.microsoft.com/office/drawing/2014/main" id="{68B56BC5-4742-2137-0EF4-C49CB606C93A}"/>
                </a:ext>
              </a:extLst>
            </p:cNvPr>
            <p:cNvSpPr/>
            <p:nvPr/>
          </p:nvSpPr>
          <p:spPr bwMode="auto">
            <a:xfrm>
              <a:off x="11451216" y="3766948"/>
              <a:ext cx="4369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8" name="任意多边形: 形状 547">
              <a:extLst>
                <a:ext uri="{FF2B5EF4-FFF2-40B4-BE49-F238E27FC236}">
                  <a16:creationId xmlns:a16="http://schemas.microsoft.com/office/drawing/2014/main" id="{4923DFB6-D132-D5A5-8369-CA665E3C3440}"/>
                </a:ext>
              </a:extLst>
            </p:cNvPr>
            <p:cNvSpPr/>
            <p:nvPr/>
          </p:nvSpPr>
          <p:spPr bwMode="auto">
            <a:xfrm>
              <a:off x="11486168" y="3762579"/>
              <a:ext cx="4369" cy="4369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9" name="任意多边形: 形状 548">
              <a:extLst>
                <a:ext uri="{FF2B5EF4-FFF2-40B4-BE49-F238E27FC236}">
                  <a16:creationId xmlns:a16="http://schemas.microsoft.com/office/drawing/2014/main" id="{BEFF4DAA-8560-7B26-6897-7BE83A453C0F}"/>
                </a:ext>
              </a:extLst>
            </p:cNvPr>
            <p:cNvSpPr/>
            <p:nvPr/>
          </p:nvSpPr>
          <p:spPr bwMode="auto">
            <a:xfrm>
              <a:off x="11451216" y="3710151"/>
              <a:ext cx="4369" cy="87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0" name="任意多边形: 形状 549">
              <a:extLst>
                <a:ext uri="{FF2B5EF4-FFF2-40B4-BE49-F238E27FC236}">
                  <a16:creationId xmlns:a16="http://schemas.microsoft.com/office/drawing/2014/main" id="{5FD1B936-21D0-6FF4-89B5-1CEAC3349D89}"/>
                </a:ext>
              </a:extLst>
            </p:cNvPr>
            <p:cNvSpPr/>
            <p:nvPr/>
          </p:nvSpPr>
          <p:spPr bwMode="auto">
            <a:xfrm>
              <a:off x="11442478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1" name="任意多边形: 形状 550">
              <a:extLst>
                <a:ext uri="{FF2B5EF4-FFF2-40B4-BE49-F238E27FC236}">
                  <a16:creationId xmlns:a16="http://schemas.microsoft.com/office/drawing/2014/main" id="{561DFCE4-1B40-816F-9419-6C719EF9AB28}"/>
                </a:ext>
              </a:extLst>
            </p:cNvPr>
            <p:cNvSpPr/>
            <p:nvPr/>
          </p:nvSpPr>
          <p:spPr bwMode="auto">
            <a:xfrm>
              <a:off x="11394419" y="3587818"/>
              <a:ext cx="4369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2" name="任意多边形: 形状 551">
              <a:extLst>
                <a:ext uri="{FF2B5EF4-FFF2-40B4-BE49-F238E27FC236}">
                  <a16:creationId xmlns:a16="http://schemas.microsoft.com/office/drawing/2014/main" id="{0C5AD1A2-6C4D-4B19-0E8D-0AF0366FE98F}"/>
                </a:ext>
              </a:extLst>
            </p:cNvPr>
            <p:cNvSpPr/>
            <p:nvPr/>
          </p:nvSpPr>
          <p:spPr bwMode="auto">
            <a:xfrm>
              <a:off x="11508013" y="3587818"/>
              <a:ext cx="0" cy="873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3" name="任意多边形: 形状 552">
              <a:extLst>
                <a:ext uri="{FF2B5EF4-FFF2-40B4-BE49-F238E27FC236}">
                  <a16:creationId xmlns:a16="http://schemas.microsoft.com/office/drawing/2014/main" id="{111F6D08-DC6F-F3C6-6EE1-01AD7E3E4833}"/>
                </a:ext>
              </a:extLst>
            </p:cNvPr>
            <p:cNvSpPr/>
            <p:nvPr/>
          </p:nvSpPr>
          <p:spPr bwMode="auto">
            <a:xfrm>
              <a:off x="11451216" y="3662091"/>
              <a:ext cx="4369" cy="1310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4" name="任意多边形: 形状 553">
              <a:extLst>
                <a:ext uri="{FF2B5EF4-FFF2-40B4-BE49-F238E27FC236}">
                  <a16:creationId xmlns:a16="http://schemas.microsoft.com/office/drawing/2014/main" id="{A47C4B32-B605-2F37-CD4E-E9D9DE9D6742}"/>
                </a:ext>
              </a:extLst>
            </p:cNvPr>
            <p:cNvSpPr/>
            <p:nvPr/>
          </p:nvSpPr>
          <p:spPr bwMode="auto">
            <a:xfrm>
              <a:off x="11455585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5" name="任意多边形: 形状 554">
              <a:extLst>
                <a:ext uri="{FF2B5EF4-FFF2-40B4-BE49-F238E27FC236}">
                  <a16:creationId xmlns:a16="http://schemas.microsoft.com/office/drawing/2014/main" id="{84A1E890-BEEF-E184-5301-94F1F2FAEC59}"/>
                </a:ext>
              </a:extLst>
            </p:cNvPr>
            <p:cNvSpPr/>
            <p:nvPr/>
          </p:nvSpPr>
          <p:spPr bwMode="auto">
            <a:xfrm>
              <a:off x="11499275" y="3745103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6" name="任意多边形: 形状 555">
              <a:extLst>
                <a:ext uri="{FF2B5EF4-FFF2-40B4-BE49-F238E27FC236}">
                  <a16:creationId xmlns:a16="http://schemas.microsoft.com/office/drawing/2014/main" id="{02E84443-1A8C-0A0B-CA75-55A194EE916E}"/>
                </a:ext>
              </a:extLst>
            </p:cNvPr>
            <p:cNvSpPr/>
            <p:nvPr/>
          </p:nvSpPr>
          <p:spPr bwMode="auto">
            <a:xfrm>
              <a:off x="11486168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1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7" name="任意多边形: 形状 556">
              <a:extLst>
                <a:ext uri="{FF2B5EF4-FFF2-40B4-BE49-F238E27FC236}">
                  <a16:creationId xmlns:a16="http://schemas.microsoft.com/office/drawing/2014/main" id="{1FDD9039-62BE-862F-482A-58EED0E1A2F2}"/>
                </a:ext>
              </a:extLst>
            </p:cNvPr>
            <p:cNvSpPr/>
            <p:nvPr/>
          </p:nvSpPr>
          <p:spPr bwMode="auto">
            <a:xfrm>
              <a:off x="11473061" y="3683937"/>
              <a:ext cx="4369" cy="13107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0 w 1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8" name="任意多边形: 形状 557">
              <a:extLst>
                <a:ext uri="{FF2B5EF4-FFF2-40B4-BE49-F238E27FC236}">
                  <a16:creationId xmlns:a16="http://schemas.microsoft.com/office/drawing/2014/main" id="{4B612547-5738-2FD3-6A9F-F0D59A701572}"/>
                </a:ext>
              </a:extLst>
            </p:cNvPr>
            <p:cNvSpPr/>
            <p:nvPr/>
          </p:nvSpPr>
          <p:spPr bwMode="auto">
            <a:xfrm>
              <a:off x="11490537" y="3683937"/>
              <a:ext cx="8738" cy="13107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1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9" name="任意多边形: 形状 558">
              <a:extLst>
                <a:ext uri="{FF2B5EF4-FFF2-40B4-BE49-F238E27FC236}">
                  <a16:creationId xmlns:a16="http://schemas.microsoft.com/office/drawing/2014/main" id="{936985BB-2413-D5EF-26B8-2FB183F30F79}"/>
                </a:ext>
              </a:extLst>
            </p:cNvPr>
            <p:cNvSpPr/>
            <p:nvPr/>
          </p:nvSpPr>
          <p:spPr bwMode="auto">
            <a:xfrm>
              <a:off x="11521120" y="3544128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0" name="任意多边形: 形状 559">
              <a:extLst>
                <a:ext uri="{FF2B5EF4-FFF2-40B4-BE49-F238E27FC236}">
                  <a16:creationId xmlns:a16="http://schemas.microsoft.com/office/drawing/2014/main" id="{E89E128F-A15A-458A-F53A-4A199DC78050}"/>
                </a:ext>
              </a:extLst>
            </p:cNvPr>
            <p:cNvSpPr/>
            <p:nvPr/>
          </p:nvSpPr>
          <p:spPr bwMode="auto">
            <a:xfrm>
              <a:off x="11372575" y="3544129"/>
              <a:ext cx="4370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1" name="任意多边形: 形状 560">
              <a:extLst>
                <a:ext uri="{FF2B5EF4-FFF2-40B4-BE49-F238E27FC236}">
                  <a16:creationId xmlns:a16="http://schemas.microsoft.com/office/drawing/2014/main" id="{7AFF56F4-D58A-80D0-F370-E05D55E679DE}"/>
                </a:ext>
              </a:extLst>
            </p:cNvPr>
            <p:cNvSpPr/>
            <p:nvPr/>
          </p:nvSpPr>
          <p:spPr bwMode="auto">
            <a:xfrm>
              <a:off x="11416265" y="3662091"/>
              <a:ext cx="13108" cy="1310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1 w 3"/>
                <a:gd name="T5" fmla="*/ 0 h 3"/>
                <a:gd name="T6" fmla="*/ 3 w 3"/>
                <a:gd name="T7" fmla="*/ 0 h 3"/>
                <a:gd name="T8" fmla="*/ 1 w 3"/>
                <a:gd name="T9" fmla="*/ 1 h 3"/>
                <a:gd name="T10" fmla="*/ 1 w 3"/>
                <a:gd name="T11" fmla="*/ 1 h 3"/>
                <a:gd name="T12" fmla="*/ 1 w 3"/>
                <a:gd name="T13" fmla="*/ 3 h 3"/>
                <a:gd name="T14" fmla="*/ 1 w 3"/>
                <a:gd name="T15" fmla="*/ 3 h 3"/>
                <a:gd name="T16" fmla="*/ 1 w 3"/>
                <a:gd name="T17" fmla="*/ 3 h 3"/>
                <a:gd name="T18" fmla="*/ 0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2" name="任意多边形: 形状 561">
              <a:extLst>
                <a:ext uri="{FF2B5EF4-FFF2-40B4-BE49-F238E27FC236}">
                  <a16:creationId xmlns:a16="http://schemas.microsoft.com/office/drawing/2014/main" id="{03C5C7B2-E399-D914-2563-B75D93417843}"/>
                </a:ext>
              </a:extLst>
            </p:cNvPr>
            <p:cNvSpPr/>
            <p:nvPr/>
          </p:nvSpPr>
          <p:spPr bwMode="auto">
            <a:xfrm>
              <a:off x="11429371" y="3683938"/>
              <a:ext cx="4370" cy="13108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1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1 w 1"/>
                <a:gd name="T11" fmla="*/ 3 h 3"/>
                <a:gd name="T12" fmla="*/ 0 w 1"/>
                <a:gd name="T13" fmla="*/ 3 h 3"/>
                <a:gd name="T14" fmla="*/ 0 w 1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3" name="任意多边形: 形状 562">
              <a:extLst>
                <a:ext uri="{FF2B5EF4-FFF2-40B4-BE49-F238E27FC236}">
                  <a16:creationId xmlns:a16="http://schemas.microsoft.com/office/drawing/2014/main" id="{D117411F-9D42-8048-8629-B6A496F67AD6}"/>
                </a:ext>
              </a:extLst>
            </p:cNvPr>
            <p:cNvSpPr/>
            <p:nvPr/>
          </p:nvSpPr>
          <p:spPr bwMode="auto">
            <a:xfrm>
              <a:off x="11407527" y="3683938"/>
              <a:ext cx="8738" cy="13108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3 h 3"/>
                <a:gd name="T8" fmla="*/ 0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4" name="任意多边形: 形状 563">
              <a:extLst>
                <a:ext uri="{FF2B5EF4-FFF2-40B4-BE49-F238E27FC236}">
                  <a16:creationId xmlns:a16="http://schemas.microsoft.com/office/drawing/2014/main" id="{826D7E49-2753-2E7E-F60C-0FCE82BF4ABC}"/>
                </a:ext>
              </a:extLst>
            </p:cNvPr>
            <p:cNvSpPr/>
            <p:nvPr/>
          </p:nvSpPr>
          <p:spPr bwMode="auto">
            <a:xfrm>
              <a:off x="11416265" y="3701414"/>
              <a:ext cx="13108" cy="17476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2 h 4"/>
                <a:gd name="T4" fmla="*/ 1 w 3"/>
                <a:gd name="T5" fmla="*/ 0 h 4"/>
                <a:gd name="T6" fmla="*/ 3 w 3"/>
                <a:gd name="T7" fmla="*/ 4 h 4"/>
                <a:gd name="T8" fmla="*/ 3 w 3"/>
                <a:gd name="T9" fmla="*/ 4 h 4"/>
                <a:gd name="T10" fmla="*/ 3 w 3"/>
                <a:gd name="T11" fmla="*/ 4 h 4"/>
                <a:gd name="T12" fmla="*/ 0 w 3"/>
                <a:gd name="T13" fmla="*/ 4 h 4"/>
                <a:gd name="T14" fmla="*/ 0 w 3"/>
                <a:gd name="T15" fmla="*/ 4 h 4"/>
                <a:gd name="T16" fmla="*/ 0 w 3"/>
                <a:gd name="T17" fmla="*/ 4 h 4"/>
                <a:gd name="T18" fmla="*/ 0 w 3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5" name="任意多边形: 形状 564">
              <a:extLst>
                <a:ext uri="{FF2B5EF4-FFF2-40B4-BE49-F238E27FC236}">
                  <a16:creationId xmlns:a16="http://schemas.microsoft.com/office/drawing/2014/main" id="{1214209D-7652-7742-F00A-ED788E11F920}"/>
                </a:ext>
              </a:extLst>
            </p:cNvPr>
            <p:cNvSpPr/>
            <p:nvPr/>
          </p:nvSpPr>
          <p:spPr bwMode="auto">
            <a:xfrm>
              <a:off x="11416265" y="3731996"/>
              <a:ext cx="4370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6" name="任意多边形: 形状 565">
              <a:extLst>
                <a:ext uri="{FF2B5EF4-FFF2-40B4-BE49-F238E27FC236}">
                  <a16:creationId xmlns:a16="http://schemas.microsoft.com/office/drawing/2014/main" id="{12FEEDAF-45AA-20B5-E961-0D74BE87160B}"/>
                </a:ext>
              </a:extLst>
            </p:cNvPr>
            <p:cNvSpPr/>
            <p:nvPr/>
          </p:nvSpPr>
          <p:spPr bwMode="auto">
            <a:xfrm>
              <a:off x="11451217" y="3780056"/>
              <a:ext cx="4370" cy="17476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2 h 4"/>
                <a:gd name="T4" fmla="*/ 1 w 1"/>
                <a:gd name="T5" fmla="*/ 4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7" name="任意多边形: 形状 566">
              <a:extLst>
                <a:ext uri="{FF2B5EF4-FFF2-40B4-BE49-F238E27FC236}">
                  <a16:creationId xmlns:a16="http://schemas.microsoft.com/office/drawing/2014/main" id="{25877A07-7C10-E54D-C5EF-E679D12220CB}"/>
                </a:ext>
              </a:extLst>
            </p:cNvPr>
            <p:cNvSpPr/>
            <p:nvPr/>
          </p:nvSpPr>
          <p:spPr bwMode="auto">
            <a:xfrm>
              <a:off x="11407527" y="3745104"/>
              <a:ext cx="8738" cy="17476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2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4 h 4"/>
                <a:gd name="T16" fmla="*/ 0 w 2"/>
                <a:gd name="T17" fmla="*/ 2 h 4"/>
                <a:gd name="T18" fmla="*/ 0 w 2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8" name="任意多边形: 形状 567">
              <a:extLst>
                <a:ext uri="{FF2B5EF4-FFF2-40B4-BE49-F238E27FC236}">
                  <a16:creationId xmlns:a16="http://schemas.microsoft.com/office/drawing/2014/main" id="{77DF46F3-2084-3640-B43A-64E58041F9D7}"/>
                </a:ext>
              </a:extLst>
            </p:cNvPr>
            <p:cNvSpPr/>
            <p:nvPr/>
          </p:nvSpPr>
          <p:spPr bwMode="auto">
            <a:xfrm>
              <a:off x="11416265" y="3762580"/>
              <a:ext cx="13108" cy="4370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1 w 3"/>
                <a:gd name="T5" fmla="*/ 1 h 1"/>
                <a:gd name="T6" fmla="*/ 1 w 3"/>
                <a:gd name="T7" fmla="*/ 0 h 1"/>
                <a:gd name="T8" fmla="*/ 1 w 3"/>
                <a:gd name="T9" fmla="*/ 0 h 1"/>
                <a:gd name="T10" fmla="*/ 1 w 3"/>
                <a:gd name="T11" fmla="*/ 1 h 1"/>
                <a:gd name="T12" fmla="*/ 3 w 3"/>
                <a:gd name="T13" fmla="*/ 1 h 1"/>
                <a:gd name="T14" fmla="*/ 1 w 3"/>
                <a:gd name="T15" fmla="*/ 1 h 1"/>
                <a:gd name="T16" fmla="*/ 1 w 3"/>
                <a:gd name="T17" fmla="*/ 1 h 1"/>
                <a:gd name="T18" fmla="*/ 0 w 3"/>
                <a:gd name="T19" fmla="*/ 1 h 1"/>
                <a:gd name="T20" fmla="*/ 0 w 3"/>
                <a:gd name="T21" fmla="*/ 1 h 1"/>
                <a:gd name="T22" fmla="*/ 0 w 3"/>
                <a:gd name="T23" fmla="*/ 1 h 1"/>
                <a:gd name="T24" fmla="*/ 0 w 3"/>
                <a:gd name="T25" fmla="*/ 1 h 1"/>
                <a:gd name="T26" fmla="*/ 0 w 3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9" name="任意多边形: 形状 568">
              <a:extLst>
                <a:ext uri="{FF2B5EF4-FFF2-40B4-BE49-F238E27FC236}">
                  <a16:creationId xmlns:a16="http://schemas.microsoft.com/office/drawing/2014/main" id="{77272DCF-395B-2EFB-47C5-673D6869AC79}"/>
                </a:ext>
              </a:extLst>
            </p:cNvPr>
            <p:cNvSpPr/>
            <p:nvPr/>
          </p:nvSpPr>
          <p:spPr bwMode="auto">
            <a:xfrm>
              <a:off x="11407527" y="3780056"/>
              <a:ext cx="21847" cy="17476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2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3 w 5"/>
                <a:gd name="T11" fmla="*/ 2 h 4"/>
                <a:gd name="T12" fmla="*/ 3 w 5"/>
                <a:gd name="T13" fmla="*/ 2 h 4"/>
                <a:gd name="T14" fmla="*/ 3 w 5"/>
                <a:gd name="T15" fmla="*/ 4 h 4"/>
                <a:gd name="T16" fmla="*/ 3 w 5"/>
                <a:gd name="T17" fmla="*/ 4 h 4"/>
                <a:gd name="T18" fmla="*/ 2 w 5"/>
                <a:gd name="T19" fmla="*/ 2 h 4"/>
                <a:gd name="T20" fmla="*/ 0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0" name="任意多边形: 形状 569">
              <a:extLst>
                <a:ext uri="{FF2B5EF4-FFF2-40B4-BE49-F238E27FC236}">
                  <a16:creationId xmlns:a16="http://schemas.microsoft.com/office/drawing/2014/main" id="{4C5AF624-2996-68D6-4E16-4027159EE3B1}"/>
                </a:ext>
              </a:extLst>
            </p:cNvPr>
            <p:cNvSpPr/>
            <p:nvPr/>
          </p:nvSpPr>
          <p:spPr bwMode="auto">
            <a:xfrm>
              <a:off x="11407527" y="3823747"/>
              <a:ext cx="21847" cy="17476"/>
            </a:xfrm>
            <a:custGeom>
              <a:avLst/>
              <a:gdLst>
                <a:gd name="T0" fmla="*/ 0 w 5"/>
                <a:gd name="T1" fmla="*/ 4 h 4"/>
                <a:gd name="T2" fmla="*/ 2 w 5"/>
                <a:gd name="T3" fmla="*/ 2 h 4"/>
                <a:gd name="T4" fmla="*/ 2 w 5"/>
                <a:gd name="T5" fmla="*/ 2 h 4"/>
                <a:gd name="T6" fmla="*/ 3 w 5"/>
                <a:gd name="T7" fmla="*/ 0 h 4"/>
                <a:gd name="T8" fmla="*/ 3 w 5"/>
                <a:gd name="T9" fmla="*/ 0 h 4"/>
                <a:gd name="T10" fmla="*/ 3 w 5"/>
                <a:gd name="T11" fmla="*/ 0 h 4"/>
                <a:gd name="T12" fmla="*/ 5 w 5"/>
                <a:gd name="T13" fmla="*/ 4 h 4"/>
                <a:gd name="T14" fmla="*/ 5 w 5"/>
                <a:gd name="T15" fmla="*/ 4 h 4"/>
                <a:gd name="T16" fmla="*/ 3 w 5"/>
                <a:gd name="T17" fmla="*/ 4 h 4"/>
                <a:gd name="T18" fmla="*/ 2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4 h 4"/>
                <a:gd name="T26" fmla="*/ 0 w 5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1" name="任意多边形: 形状 570">
              <a:extLst>
                <a:ext uri="{FF2B5EF4-FFF2-40B4-BE49-F238E27FC236}">
                  <a16:creationId xmlns:a16="http://schemas.microsoft.com/office/drawing/2014/main" id="{E76D4A06-E65F-DC64-75B5-D024169119BF}"/>
                </a:ext>
              </a:extLst>
            </p:cNvPr>
            <p:cNvSpPr/>
            <p:nvPr/>
          </p:nvSpPr>
          <p:spPr bwMode="auto">
            <a:xfrm>
              <a:off x="11407527" y="3898019"/>
              <a:ext cx="21847" cy="13108"/>
            </a:xfrm>
            <a:custGeom>
              <a:avLst/>
              <a:gdLst>
                <a:gd name="T0" fmla="*/ 2 w 5"/>
                <a:gd name="T1" fmla="*/ 1 h 3"/>
                <a:gd name="T2" fmla="*/ 2 w 5"/>
                <a:gd name="T3" fmla="*/ 0 h 3"/>
                <a:gd name="T4" fmla="*/ 2 w 5"/>
                <a:gd name="T5" fmla="*/ 0 h 3"/>
                <a:gd name="T6" fmla="*/ 2 w 5"/>
                <a:gd name="T7" fmla="*/ 0 h 3"/>
                <a:gd name="T8" fmla="*/ 3 w 5"/>
                <a:gd name="T9" fmla="*/ 0 h 3"/>
                <a:gd name="T10" fmla="*/ 5 w 5"/>
                <a:gd name="T11" fmla="*/ 3 h 3"/>
                <a:gd name="T12" fmla="*/ 5 w 5"/>
                <a:gd name="T13" fmla="*/ 3 h 3"/>
                <a:gd name="T14" fmla="*/ 3 w 5"/>
                <a:gd name="T15" fmla="*/ 3 h 3"/>
                <a:gd name="T16" fmla="*/ 0 w 5"/>
                <a:gd name="T17" fmla="*/ 3 h 3"/>
                <a:gd name="T18" fmla="*/ 0 w 5"/>
                <a:gd name="T19" fmla="*/ 3 h 3"/>
                <a:gd name="T20" fmla="*/ 0 w 5"/>
                <a:gd name="T21" fmla="*/ 3 h 3"/>
                <a:gd name="T22" fmla="*/ 2 w 5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2" name="任意多边形: 形状 571">
              <a:extLst>
                <a:ext uri="{FF2B5EF4-FFF2-40B4-BE49-F238E27FC236}">
                  <a16:creationId xmlns:a16="http://schemas.microsoft.com/office/drawing/2014/main" id="{0FF693F2-A0BB-C989-C947-B1A6E0658540}"/>
                </a:ext>
              </a:extLst>
            </p:cNvPr>
            <p:cNvSpPr/>
            <p:nvPr/>
          </p:nvSpPr>
          <p:spPr bwMode="auto">
            <a:xfrm>
              <a:off x="11407527" y="3924233"/>
              <a:ext cx="21847" cy="13108"/>
            </a:xfrm>
            <a:custGeom>
              <a:avLst/>
              <a:gdLst>
                <a:gd name="T0" fmla="*/ 0 w 5"/>
                <a:gd name="T1" fmla="*/ 0 h 3"/>
                <a:gd name="T2" fmla="*/ 2 w 5"/>
                <a:gd name="T3" fmla="*/ 0 h 3"/>
                <a:gd name="T4" fmla="*/ 3 w 5"/>
                <a:gd name="T5" fmla="*/ 0 h 3"/>
                <a:gd name="T6" fmla="*/ 3 w 5"/>
                <a:gd name="T7" fmla="*/ 0 h 3"/>
                <a:gd name="T8" fmla="*/ 5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3 w 5"/>
                <a:gd name="T15" fmla="*/ 2 h 3"/>
                <a:gd name="T16" fmla="*/ 2 w 5"/>
                <a:gd name="T17" fmla="*/ 3 h 3"/>
                <a:gd name="T18" fmla="*/ 2 w 5"/>
                <a:gd name="T19" fmla="*/ 3 h 3"/>
                <a:gd name="T20" fmla="*/ 0 w 5"/>
                <a:gd name="T21" fmla="*/ 2 h 3"/>
                <a:gd name="T22" fmla="*/ 0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3" name="任意多边形: 形状 572">
              <a:extLst>
                <a:ext uri="{FF2B5EF4-FFF2-40B4-BE49-F238E27FC236}">
                  <a16:creationId xmlns:a16="http://schemas.microsoft.com/office/drawing/2014/main" id="{0DEDAF97-854B-7E7D-D4F9-4B99ABD9933A}"/>
                </a:ext>
              </a:extLst>
            </p:cNvPr>
            <p:cNvSpPr/>
            <p:nvPr/>
          </p:nvSpPr>
          <p:spPr bwMode="auto">
            <a:xfrm>
              <a:off x="11420633" y="3937341"/>
              <a:ext cx="13108" cy="21847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2 h 5"/>
                <a:gd name="T4" fmla="*/ 2 w 3"/>
                <a:gd name="T5" fmla="*/ 0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4 h 5"/>
                <a:gd name="T12" fmla="*/ 3 w 3"/>
                <a:gd name="T13" fmla="*/ 5 h 5"/>
                <a:gd name="T14" fmla="*/ 3 w 3"/>
                <a:gd name="T15" fmla="*/ 5 h 5"/>
                <a:gd name="T16" fmla="*/ 2 w 3"/>
                <a:gd name="T17" fmla="*/ 5 h 5"/>
                <a:gd name="T18" fmla="*/ 0 w 3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4" name="任意多边形: 形状 573">
              <a:extLst>
                <a:ext uri="{FF2B5EF4-FFF2-40B4-BE49-F238E27FC236}">
                  <a16:creationId xmlns:a16="http://schemas.microsoft.com/office/drawing/2014/main" id="{4D26B878-18FC-CC4F-EF9F-46ACBD4E23AE}"/>
                </a:ext>
              </a:extLst>
            </p:cNvPr>
            <p:cNvSpPr/>
            <p:nvPr/>
          </p:nvSpPr>
          <p:spPr bwMode="auto">
            <a:xfrm>
              <a:off x="11420633" y="4002875"/>
              <a:ext cx="13108" cy="30585"/>
            </a:xfrm>
            <a:custGeom>
              <a:avLst/>
              <a:gdLst>
                <a:gd name="T0" fmla="*/ 0 w 3"/>
                <a:gd name="T1" fmla="*/ 3 h 7"/>
                <a:gd name="T2" fmla="*/ 2 w 3"/>
                <a:gd name="T3" fmla="*/ 3 h 7"/>
                <a:gd name="T4" fmla="*/ 2 w 3"/>
                <a:gd name="T5" fmla="*/ 2 h 7"/>
                <a:gd name="T6" fmla="*/ 3 w 3"/>
                <a:gd name="T7" fmla="*/ 0 h 7"/>
                <a:gd name="T8" fmla="*/ 3 w 3"/>
                <a:gd name="T9" fmla="*/ 2 h 7"/>
                <a:gd name="T10" fmla="*/ 3 w 3"/>
                <a:gd name="T11" fmla="*/ 3 h 7"/>
                <a:gd name="T12" fmla="*/ 3 w 3"/>
                <a:gd name="T13" fmla="*/ 7 h 7"/>
                <a:gd name="T14" fmla="*/ 3 w 3"/>
                <a:gd name="T15" fmla="*/ 7 h 7"/>
                <a:gd name="T16" fmla="*/ 0 w 3"/>
                <a:gd name="T17" fmla="*/ 5 h 7"/>
                <a:gd name="T18" fmla="*/ 0 w 3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5" name="任意多边形: 形状 574">
              <a:extLst>
                <a:ext uri="{FF2B5EF4-FFF2-40B4-BE49-F238E27FC236}">
                  <a16:creationId xmlns:a16="http://schemas.microsoft.com/office/drawing/2014/main" id="{860E6582-C5DC-3E1E-B4C7-02CFF3F119AF}"/>
                </a:ext>
              </a:extLst>
            </p:cNvPr>
            <p:cNvSpPr/>
            <p:nvPr/>
          </p:nvSpPr>
          <p:spPr bwMode="auto">
            <a:xfrm>
              <a:off x="11420633" y="4072780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2 w 3"/>
                <a:gd name="T3" fmla="*/ 4 h 9"/>
                <a:gd name="T4" fmla="*/ 2 w 3"/>
                <a:gd name="T5" fmla="*/ 2 h 9"/>
                <a:gd name="T6" fmla="*/ 3 w 3"/>
                <a:gd name="T7" fmla="*/ 0 h 9"/>
                <a:gd name="T8" fmla="*/ 3 w 3"/>
                <a:gd name="T9" fmla="*/ 2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6" name="任意多边形: 形状 575">
              <a:extLst>
                <a:ext uri="{FF2B5EF4-FFF2-40B4-BE49-F238E27FC236}">
                  <a16:creationId xmlns:a16="http://schemas.microsoft.com/office/drawing/2014/main" id="{7F3D48D4-6799-73E5-6B74-935036C458BE}"/>
                </a:ext>
              </a:extLst>
            </p:cNvPr>
            <p:cNvSpPr/>
            <p:nvPr/>
          </p:nvSpPr>
          <p:spPr bwMode="auto">
            <a:xfrm>
              <a:off x="11420633" y="4151422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2 h 9"/>
                <a:gd name="T4" fmla="*/ 2 w 3"/>
                <a:gd name="T5" fmla="*/ 0 h 9"/>
                <a:gd name="T6" fmla="*/ 3 w 3"/>
                <a:gd name="T7" fmla="*/ 0 h 9"/>
                <a:gd name="T8" fmla="*/ 3 w 3"/>
                <a:gd name="T9" fmla="*/ 0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7" name="任意多边形: 形状 576">
              <a:extLst>
                <a:ext uri="{FF2B5EF4-FFF2-40B4-BE49-F238E27FC236}">
                  <a16:creationId xmlns:a16="http://schemas.microsoft.com/office/drawing/2014/main" id="{DB791275-0CC6-9C3D-6DA3-AA114E1C8CCB}"/>
                </a:ext>
              </a:extLst>
            </p:cNvPr>
            <p:cNvSpPr/>
            <p:nvPr/>
          </p:nvSpPr>
          <p:spPr bwMode="auto">
            <a:xfrm>
              <a:off x="11420633" y="4225697"/>
              <a:ext cx="8738" cy="26214"/>
            </a:xfrm>
            <a:custGeom>
              <a:avLst/>
              <a:gdLst>
                <a:gd name="T0" fmla="*/ 0 w 2"/>
                <a:gd name="T1" fmla="*/ 1 h 6"/>
                <a:gd name="T2" fmla="*/ 2 w 2"/>
                <a:gd name="T3" fmla="*/ 0 h 6"/>
                <a:gd name="T4" fmla="*/ 2 w 2"/>
                <a:gd name="T5" fmla="*/ 0 h 6"/>
                <a:gd name="T6" fmla="*/ 2 w 2"/>
                <a:gd name="T7" fmla="*/ 0 h 6"/>
                <a:gd name="T8" fmla="*/ 2 w 2"/>
                <a:gd name="T9" fmla="*/ 5 h 6"/>
                <a:gd name="T10" fmla="*/ 2 w 2"/>
                <a:gd name="T11" fmla="*/ 6 h 6"/>
                <a:gd name="T12" fmla="*/ 2 w 2"/>
                <a:gd name="T13" fmla="*/ 6 h 6"/>
                <a:gd name="T14" fmla="*/ 0 w 2"/>
                <a:gd name="T15" fmla="*/ 3 h 6"/>
                <a:gd name="T16" fmla="*/ 0 w 2"/>
                <a:gd name="T17" fmla="*/ 3 h 6"/>
                <a:gd name="T18" fmla="*/ 0 w 2"/>
                <a:gd name="T1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8" name="任意多边形: 形状 577">
              <a:extLst>
                <a:ext uri="{FF2B5EF4-FFF2-40B4-BE49-F238E27FC236}">
                  <a16:creationId xmlns:a16="http://schemas.microsoft.com/office/drawing/2014/main" id="{24C04ECD-F2E6-F951-2427-4E13CB168DBD}"/>
                </a:ext>
              </a:extLst>
            </p:cNvPr>
            <p:cNvSpPr/>
            <p:nvPr/>
          </p:nvSpPr>
          <p:spPr bwMode="auto">
            <a:xfrm>
              <a:off x="11451217" y="4339292"/>
              <a:ext cx="21847" cy="8738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0 h 2"/>
                <a:gd name="T4" fmla="*/ 5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3 w 5"/>
                <a:gd name="T13" fmla="*/ 2 h 2"/>
                <a:gd name="T14" fmla="*/ 3 w 5"/>
                <a:gd name="T15" fmla="*/ 2 h 2"/>
                <a:gd name="T16" fmla="*/ 1 w 5"/>
                <a:gd name="T17" fmla="*/ 0 h 2"/>
                <a:gd name="T18" fmla="*/ 0 w 5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9" name="任意多边形: 形状 578">
              <a:extLst>
                <a:ext uri="{FF2B5EF4-FFF2-40B4-BE49-F238E27FC236}">
                  <a16:creationId xmlns:a16="http://schemas.microsoft.com/office/drawing/2014/main" id="{B4FC5EEE-DF81-F63B-EC85-1ADEED0CE147}"/>
                </a:ext>
              </a:extLst>
            </p:cNvPr>
            <p:cNvSpPr/>
            <p:nvPr/>
          </p:nvSpPr>
          <p:spPr bwMode="auto">
            <a:xfrm>
              <a:off x="11407527" y="4653861"/>
              <a:ext cx="21847" cy="43690"/>
            </a:xfrm>
            <a:custGeom>
              <a:avLst/>
              <a:gdLst>
                <a:gd name="T0" fmla="*/ 0 w 5"/>
                <a:gd name="T1" fmla="*/ 5 h 10"/>
                <a:gd name="T2" fmla="*/ 2 w 5"/>
                <a:gd name="T3" fmla="*/ 2 h 10"/>
                <a:gd name="T4" fmla="*/ 5 w 5"/>
                <a:gd name="T5" fmla="*/ 0 h 10"/>
                <a:gd name="T6" fmla="*/ 5 w 5"/>
                <a:gd name="T7" fmla="*/ 0 h 10"/>
                <a:gd name="T8" fmla="*/ 5 w 5"/>
                <a:gd name="T9" fmla="*/ 0 h 10"/>
                <a:gd name="T10" fmla="*/ 5 w 5"/>
                <a:gd name="T11" fmla="*/ 5 h 10"/>
                <a:gd name="T12" fmla="*/ 5 w 5"/>
                <a:gd name="T13" fmla="*/ 10 h 10"/>
                <a:gd name="T14" fmla="*/ 5 w 5"/>
                <a:gd name="T15" fmla="*/ 10 h 10"/>
                <a:gd name="T16" fmla="*/ 2 w 5"/>
                <a:gd name="T17" fmla="*/ 8 h 10"/>
                <a:gd name="T18" fmla="*/ 0 w 5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0" y="5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0" name="任意多边形: 形状 579">
              <a:extLst>
                <a:ext uri="{FF2B5EF4-FFF2-40B4-BE49-F238E27FC236}">
                  <a16:creationId xmlns:a16="http://schemas.microsoft.com/office/drawing/2014/main" id="{39FB4D2E-CD74-6285-52FA-277786A3B7A7}"/>
                </a:ext>
              </a:extLst>
            </p:cNvPr>
            <p:cNvSpPr/>
            <p:nvPr/>
          </p:nvSpPr>
          <p:spPr bwMode="auto">
            <a:xfrm>
              <a:off x="11398789" y="4732504"/>
              <a:ext cx="30585" cy="65537"/>
            </a:xfrm>
            <a:custGeom>
              <a:avLst/>
              <a:gdLst>
                <a:gd name="T0" fmla="*/ 0 w 4"/>
                <a:gd name="T1" fmla="*/ 4 h 9"/>
                <a:gd name="T2" fmla="*/ 1 w 4"/>
                <a:gd name="T3" fmla="*/ 3 h 9"/>
                <a:gd name="T4" fmla="*/ 3 w 4"/>
                <a:gd name="T5" fmla="*/ 0 h 9"/>
                <a:gd name="T6" fmla="*/ 4 w 4"/>
                <a:gd name="T7" fmla="*/ 0 h 9"/>
                <a:gd name="T8" fmla="*/ 4 w 4"/>
                <a:gd name="T9" fmla="*/ 1 h 9"/>
                <a:gd name="T10" fmla="*/ 4 w 4"/>
                <a:gd name="T11" fmla="*/ 6 h 9"/>
                <a:gd name="T12" fmla="*/ 4 w 4"/>
                <a:gd name="T13" fmla="*/ 9 h 9"/>
                <a:gd name="T14" fmla="*/ 4 w 4"/>
                <a:gd name="T15" fmla="*/ 9 h 9"/>
                <a:gd name="T16" fmla="*/ 3 w 4"/>
                <a:gd name="T17" fmla="*/ 8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4" y="4"/>
                    <a:pt x="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1" name="任意多边形: 形状 580">
              <a:extLst>
                <a:ext uri="{FF2B5EF4-FFF2-40B4-BE49-F238E27FC236}">
                  <a16:creationId xmlns:a16="http://schemas.microsoft.com/office/drawing/2014/main" id="{497FCBD8-3E42-927C-94CC-016ECE5228CB}"/>
                </a:ext>
              </a:extLst>
            </p:cNvPr>
            <p:cNvSpPr/>
            <p:nvPr/>
          </p:nvSpPr>
          <p:spPr bwMode="auto">
            <a:xfrm>
              <a:off x="11258980" y="5147560"/>
              <a:ext cx="34952" cy="0"/>
            </a:xfrm>
            <a:custGeom>
              <a:avLst/>
              <a:gdLst>
                <a:gd name="T0" fmla="*/ 0 w 8"/>
                <a:gd name="T1" fmla="*/ 3 w 8"/>
                <a:gd name="T2" fmla="*/ 5 w 8"/>
                <a:gd name="T3" fmla="*/ 8 w 8"/>
                <a:gd name="T4" fmla="*/ 8 w 8"/>
                <a:gd name="T5" fmla="*/ 6 w 8"/>
                <a:gd name="T6" fmla="*/ 3 w 8"/>
                <a:gd name="T7" fmla="*/ 0 w 8"/>
                <a:gd name="T8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2" name="任意多边形: 形状 581">
              <a:extLst>
                <a:ext uri="{FF2B5EF4-FFF2-40B4-BE49-F238E27FC236}">
                  <a16:creationId xmlns:a16="http://schemas.microsoft.com/office/drawing/2014/main" id="{4DD6F337-0CC4-B846-487F-E03986BDE7C4}"/>
                </a:ext>
              </a:extLst>
            </p:cNvPr>
            <p:cNvSpPr/>
            <p:nvPr/>
          </p:nvSpPr>
          <p:spPr bwMode="auto">
            <a:xfrm>
              <a:off x="11293933" y="5248049"/>
              <a:ext cx="34952" cy="26214"/>
            </a:xfrm>
            <a:custGeom>
              <a:avLst/>
              <a:gdLst>
                <a:gd name="T0" fmla="*/ 2 w 8"/>
                <a:gd name="T1" fmla="*/ 5 h 6"/>
                <a:gd name="T2" fmla="*/ 3 w 8"/>
                <a:gd name="T3" fmla="*/ 1 h 6"/>
                <a:gd name="T4" fmla="*/ 3 w 8"/>
                <a:gd name="T5" fmla="*/ 1 h 6"/>
                <a:gd name="T6" fmla="*/ 5 w 8"/>
                <a:gd name="T7" fmla="*/ 1 h 6"/>
                <a:gd name="T8" fmla="*/ 5 w 8"/>
                <a:gd name="T9" fmla="*/ 0 h 6"/>
                <a:gd name="T10" fmla="*/ 6 w 8"/>
                <a:gd name="T11" fmla="*/ 3 h 6"/>
                <a:gd name="T12" fmla="*/ 6 w 8"/>
                <a:gd name="T13" fmla="*/ 5 h 6"/>
                <a:gd name="T14" fmla="*/ 8 w 8"/>
                <a:gd name="T15" fmla="*/ 6 h 6"/>
                <a:gd name="T16" fmla="*/ 6 w 8"/>
                <a:gd name="T17" fmla="*/ 6 h 6"/>
                <a:gd name="T18" fmla="*/ 3 w 8"/>
                <a:gd name="T19" fmla="*/ 6 h 6"/>
                <a:gd name="T20" fmla="*/ 2 w 8"/>
                <a:gd name="T21" fmla="*/ 6 h 6"/>
                <a:gd name="T22" fmla="*/ 0 w 8"/>
                <a:gd name="T23" fmla="*/ 6 h 6"/>
                <a:gd name="T24" fmla="*/ 0 w 8"/>
                <a:gd name="T25" fmla="*/ 5 h 6"/>
                <a:gd name="T26" fmla="*/ 2 w 8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2" y="5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3" name="任意多边形: 形状 582">
              <a:extLst>
                <a:ext uri="{FF2B5EF4-FFF2-40B4-BE49-F238E27FC236}">
                  <a16:creationId xmlns:a16="http://schemas.microsoft.com/office/drawing/2014/main" id="{83F86BAA-49C4-1332-C69E-9C775EBA5BD5}"/>
                </a:ext>
              </a:extLst>
            </p:cNvPr>
            <p:cNvSpPr/>
            <p:nvPr/>
          </p:nvSpPr>
          <p:spPr bwMode="auto">
            <a:xfrm>
              <a:off x="11280824" y="5287369"/>
              <a:ext cx="126703" cy="21847"/>
            </a:xfrm>
            <a:custGeom>
              <a:avLst/>
              <a:gdLst>
                <a:gd name="T0" fmla="*/ 0 w 18"/>
                <a:gd name="T1" fmla="*/ 1 h 3"/>
                <a:gd name="T2" fmla="*/ 0 w 18"/>
                <a:gd name="T3" fmla="*/ 0 h 3"/>
                <a:gd name="T4" fmla="*/ 1 w 18"/>
                <a:gd name="T5" fmla="*/ 0 h 3"/>
                <a:gd name="T6" fmla="*/ 3 w 18"/>
                <a:gd name="T7" fmla="*/ 0 h 3"/>
                <a:gd name="T8" fmla="*/ 5 w 18"/>
                <a:gd name="T9" fmla="*/ 0 h 3"/>
                <a:gd name="T10" fmla="*/ 6 w 18"/>
                <a:gd name="T11" fmla="*/ 0 h 3"/>
                <a:gd name="T12" fmla="*/ 8 w 18"/>
                <a:gd name="T13" fmla="*/ 0 h 3"/>
                <a:gd name="T14" fmla="*/ 10 w 18"/>
                <a:gd name="T15" fmla="*/ 0 h 3"/>
                <a:gd name="T16" fmla="*/ 10 w 18"/>
                <a:gd name="T17" fmla="*/ 0 h 3"/>
                <a:gd name="T18" fmla="*/ 12 w 18"/>
                <a:gd name="T19" fmla="*/ 0 h 3"/>
                <a:gd name="T20" fmla="*/ 15 w 18"/>
                <a:gd name="T21" fmla="*/ 0 h 3"/>
                <a:gd name="T22" fmla="*/ 17 w 18"/>
                <a:gd name="T23" fmla="*/ 0 h 3"/>
                <a:gd name="T24" fmla="*/ 18 w 18"/>
                <a:gd name="T25" fmla="*/ 0 h 3"/>
                <a:gd name="T26" fmla="*/ 18 w 18"/>
                <a:gd name="T27" fmla="*/ 0 h 3"/>
                <a:gd name="T28" fmla="*/ 18 w 18"/>
                <a:gd name="T29" fmla="*/ 2 h 3"/>
                <a:gd name="T30" fmla="*/ 18 w 18"/>
                <a:gd name="T31" fmla="*/ 3 h 3"/>
                <a:gd name="T32" fmla="*/ 15 w 18"/>
                <a:gd name="T33" fmla="*/ 3 h 3"/>
                <a:gd name="T34" fmla="*/ 13 w 18"/>
                <a:gd name="T35" fmla="*/ 3 h 3"/>
                <a:gd name="T36" fmla="*/ 13 w 18"/>
                <a:gd name="T37" fmla="*/ 3 h 3"/>
                <a:gd name="T38" fmla="*/ 12 w 18"/>
                <a:gd name="T39" fmla="*/ 3 h 3"/>
                <a:gd name="T40" fmla="*/ 9 w 18"/>
                <a:gd name="T41" fmla="*/ 3 h 3"/>
                <a:gd name="T42" fmla="*/ 8 w 18"/>
                <a:gd name="T43" fmla="*/ 3 h 3"/>
                <a:gd name="T44" fmla="*/ 6 w 18"/>
                <a:gd name="T45" fmla="*/ 3 h 3"/>
                <a:gd name="T46" fmla="*/ 4 w 18"/>
                <a:gd name="T47" fmla="*/ 3 h 3"/>
                <a:gd name="T48" fmla="*/ 2 w 18"/>
                <a:gd name="T49" fmla="*/ 3 h 3"/>
                <a:gd name="T50" fmla="*/ 0 w 18"/>
                <a:gd name="T51" fmla="*/ 3 h 3"/>
                <a:gd name="T52" fmla="*/ 0 w 18"/>
                <a:gd name="T53" fmla="*/ 3 h 3"/>
                <a:gd name="T54" fmla="*/ 0 w 18"/>
                <a:gd name="T55" fmla="*/ 3 h 3"/>
                <a:gd name="T56" fmla="*/ 0 w 18"/>
                <a:gd name="T5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" h="3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4" name="任意多边形: 形状 583">
              <a:extLst>
                <a:ext uri="{FF2B5EF4-FFF2-40B4-BE49-F238E27FC236}">
                  <a16:creationId xmlns:a16="http://schemas.microsoft.com/office/drawing/2014/main" id="{4C19EB19-C8DF-03D1-536E-BE9F54AD7E34}"/>
                </a:ext>
              </a:extLst>
            </p:cNvPr>
            <p:cNvSpPr/>
            <p:nvPr/>
          </p:nvSpPr>
          <p:spPr bwMode="auto">
            <a:xfrm>
              <a:off x="11263348" y="5374749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5 w 26"/>
                <a:gd name="T3" fmla="*/ 10 h 10"/>
                <a:gd name="T4" fmla="*/ 25 w 26"/>
                <a:gd name="T5" fmla="*/ 10 h 10"/>
                <a:gd name="T6" fmla="*/ 22 w 26"/>
                <a:gd name="T7" fmla="*/ 10 h 10"/>
                <a:gd name="T8" fmla="*/ 20 w 26"/>
                <a:gd name="T9" fmla="*/ 10 h 10"/>
                <a:gd name="T10" fmla="*/ 17 w 26"/>
                <a:gd name="T11" fmla="*/ 10 h 10"/>
                <a:gd name="T12" fmla="*/ 17 w 26"/>
                <a:gd name="T13" fmla="*/ 10 h 10"/>
                <a:gd name="T14" fmla="*/ 15 w 26"/>
                <a:gd name="T15" fmla="*/ 10 h 10"/>
                <a:gd name="T16" fmla="*/ 13 w 26"/>
                <a:gd name="T17" fmla="*/ 10 h 10"/>
                <a:gd name="T18" fmla="*/ 12 w 26"/>
                <a:gd name="T19" fmla="*/ 10 h 10"/>
                <a:gd name="T20" fmla="*/ 9 w 26"/>
                <a:gd name="T21" fmla="*/ 10 h 10"/>
                <a:gd name="T22" fmla="*/ 5 w 26"/>
                <a:gd name="T23" fmla="*/ 10 h 10"/>
                <a:gd name="T24" fmla="*/ 4 w 26"/>
                <a:gd name="T25" fmla="*/ 10 h 10"/>
                <a:gd name="T26" fmla="*/ 2 w 26"/>
                <a:gd name="T27" fmla="*/ 10 h 10"/>
                <a:gd name="T28" fmla="*/ 0 w 26"/>
                <a:gd name="T29" fmla="*/ 10 h 10"/>
                <a:gd name="T30" fmla="*/ 2 w 26"/>
                <a:gd name="T31" fmla="*/ 8 h 10"/>
                <a:gd name="T32" fmla="*/ 2 w 26"/>
                <a:gd name="T33" fmla="*/ 8 h 10"/>
                <a:gd name="T34" fmla="*/ 4 w 26"/>
                <a:gd name="T35" fmla="*/ 8 h 10"/>
                <a:gd name="T36" fmla="*/ 5 w 26"/>
                <a:gd name="T37" fmla="*/ 7 h 10"/>
                <a:gd name="T38" fmla="*/ 7 w 26"/>
                <a:gd name="T39" fmla="*/ 5 h 10"/>
                <a:gd name="T40" fmla="*/ 9 w 26"/>
                <a:gd name="T41" fmla="*/ 5 h 10"/>
                <a:gd name="T42" fmla="*/ 9 w 26"/>
                <a:gd name="T43" fmla="*/ 5 h 10"/>
                <a:gd name="T44" fmla="*/ 10 w 26"/>
                <a:gd name="T45" fmla="*/ 3 h 10"/>
                <a:gd name="T46" fmla="*/ 10 w 26"/>
                <a:gd name="T47" fmla="*/ 3 h 10"/>
                <a:gd name="T48" fmla="*/ 12 w 26"/>
                <a:gd name="T49" fmla="*/ 2 h 10"/>
                <a:gd name="T50" fmla="*/ 13 w 26"/>
                <a:gd name="T51" fmla="*/ 2 h 10"/>
                <a:gd name="T52" fmla="*/ 15 w 26"/>
                <a:gd name="T53" fmla="*/ 0 h 10"/>
                <a:gd name="T54" fmla="*/ 15 w 26"/>
                <a:gd name="T55" fmla="*/ 0 h 10"/>
                <a:gd name="T56" fmla="*/ 17 w 26"/>
                <a:gd name="T57" fmla="*/ 2 h 10"/>
                <a:gd name="T58" fmla="*/ 26 w 26"/>
                <a:gd name="T5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5" y="10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5" name="任意多边形: 形状 584">
              <a:extLst>
                <a:ext uri="{FF2B5EF4-FFF2-40B4-BE49-F238E27FC236}">
                  <a16:creationId xmlns:a16="http://schemas.microsoft.com/office/drawing/2014/main" id="{40628DFA-EDFA-D0D8-666F-7E44B8F99307}"/>
                </a:ext>
              </a:extLst>
            </p:cNvPr>
            <p:cNvSpPr/>
            <p:nvPr/>
          </p:nvSpPr>
          <p:spPr bwMode="auto">
            <a:xfrm>
              <a:off x="11359467" y="5387858"/>
              <a:ext cx="253403" cy="323308"/>
            </a:xfrm>
            <a:custGeom>
              <a:avLst/>
              <a:gdLst>
                <a:gd name="T0" fmla="*/ 4 w 36"/>
                <a:gd name="T1" fmla="*/ 22 h 45"/>
                <a:gd name="T2" fmla="*/ 5 w 36"/>
                <a:gd name="T3" fmla="*/ 22 h 45"/>
                <a:gd name="T4" fmla="*/ 5 w 36"/>
                <a:gd name="T5" fmla="*/ 19 h 45"/>
                <a:gd name="T6" fmla="*/ 5 w 36"/>
                <a:gd name="T7" fmla="*/ 16 h 45"/>
                <a:gd name="T8" fmla="*/ 6 w 36"/>
                <a:gd name="T9" fmla="*/ 13 h 45"/>
                <a:gd name="T10" fmla="*/ 6 w 36"/>
                <a:gd name="T11" fmla="*/ 10 h 45"/>
                <a:gd name="T12" fmla="*/ 7 w 36"/>
                <a:gd name="T13" fmla="*/ 7 h 45"/>
                <a:gd name="T14" fmla="*/ 7 w 36"/>
                <a:gd name="T15" fmla="*/ 5 h 45"/>
                <a:gd name="T16" fmla="*/ 7 w 36"/>
                <a:gd name="T17" fmla="*/ 2 h 45"/>
                <a:gd name="T18" fmla="*/ 10 w 36"/>
                <a:gd name="T19" fmla="*/ 1 h 45"/>
                <a:gd name="T20" fmla="*/ 15 w 36"/>
                <a:gd name="T21" fmla="*/ 1 h 45"/>
                <a:gd name="T22" fmla="*/ 20 w 36"/>
                <a:gd name="T23" fmla="*/ 1 h 45"/>
                <a:gd name="T24" fmla="*/ 27 w 36"/>
                <a:gd name="T25" fmla="*/ 1 h 45"/>
                <a:gd name="T26" fmla="*/ 27 w 36"/>
                <a:gd name="T27" fmla="*/ 2 h 45"/>
                <a:gd name="T28" fmla="*/ 28 w 36"/>
                <a:gd name="T29" fmla="*/ 6 h 45"/>
                <a:gd name="T30" fmla="*/ 29 w 36"/>
                <a:gd name="T31" fmla="*/ 13 h 45"/>
                <a:gd name="T32" fmla="*/ 30 w 36"/>
                <a:gd name="T33" fmla="*/ 18 h 45"/>
                <a:gd name="T34" fmla="*/ 30 w 36"/>
                <a:gd name="T35" fmla="*/ 21 h 45"/>
                <a:gd name="T36" fmla="*/ 31 w 36"/>
                <a:gd name="T37" fmla="*/ 24 h 45"/>
                <a:gd name="T38" fmla="*/ 32 w 36"/>
                <a:gd name="T39" fmla="*/ 32 h 45"/>
                <a:gd name="T40" fmla="*/ 33 w 36"/>
                <a:gd name="T41" fmla="*/ 35 h 45"/>
                <a:gd name="T42" fmla="*/ 34 w 36"/>
                <a:gd name="T43" fmla="*/ 38 h 45"/>
                <a:gd name="T44" fmla="*/ 35 w 36"/>
                <a:gd name="T45" fmla="*/ 41 h 45"/>
                <a:gd name="T46" fmla="*/ 36 w 36"/>
                <a:gd name="T47" fmla="*/ 44 h 45"/>
                <a:gd name="T48" fmla="*/ 32 w 36"/>
                <a:gd name="T49" fmla="*/ 45 h 45"/>
                <a:gd name="T50" fmla="*/ 29 w 36"/>
                <a:gd name="T51" fmla="*/ 45 h 45"/>
                <a:gd name="T52" fmla="*/ 28 w 36"/>
                <a:gd name="T53" fmla="*/ 45 h 45"/>
                <a:gd name="T54" fmla="*/ 25 w 36"/>
                <a:gd name="T55" fmla="*/ 45 h 45"/>
                <a:gd name="T56" fmla="*/ 21 w 36"/>
                <a:gd name="T57" fmla="*/ 45 h 45"/>
                <a:gd name="T58" fmla="*/ 21 w 36"/>
                <a:gd name="T59" fmla="*/ 45 h 45"/>
                <a:gd name="T60" fmla="*/ 17 w 36"/>
                <a:gd name="T61" fmla="*/ 45 h 45"/>
                <a:gd name="T62" fmla="*/ 14 w 36"/>
                <a:gd name="T63" fmla="*/ 45 h 45"/>
                <a:gd name="T64" fmla="*/ 11 w 36"/>
                <a:gd name="T65" fmla="*/ 45 h 45"/>
                <a:gd name="T66" fmla="*/ 7 w 36"/>
                <a:gd name="T67" fmla="*/ 45 h 45"/>
                <a:gd name="T68" fmla="*/ 6 w 36"/>
                <a:gd name="T69" fmla="*/ 45 h 45"/>
                <a:gd name="T70" fmla="*/ 2 w 36"/>
                <a:gd name="T71" fmla="*/ 45 h 45"/>
                <a:gd name="T72" fmla="*/ 0 w 36"/>
                <a:gd name="T73" fmla="*/ 44 h 45"/>
                <a:gd name="T74" fmla="*/ 1 w 36"/>
                <a:gd name="T75" fmla="*/ 41 h 45"/>
                <a:gd name="T76" fmla="*/ 1 w 36"/>
                <a:gd name="T77" fmla="*/ 38 h 45"/>
                <a:gd name="T78" fmla="*/ 2 w 36"/>
                <a:gd name="T79" fmla="*/ 37 h 45"/>
                <a:gd name="T80" fmla="*/ 2 w 36"/>
                <a:gd name="T81" fmla="*/ 33 h 45"/>
                <a:gd name="T82" fmla="*/ 3 w 36"/>
                <a:gd name="T83" fmla="*/ 30 h 45"/>
                <a:gd name="T84" fmla="*/ 4 w 36"/>
                <a:gd name="T85" fmla="*/ 26 h 45"/>
                <a:gd name="T86" fmla="*/ 4 w 36"/>
                <a:gd name="T8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45">
                  <a:moveTo>
                    <a:pt x="4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7"/>
                    <a:pt x="28" y="7"/>
                    <a:pt x="28" y="8"/>
                  </a:cubicBezTo>
                  <a:cubicBezTo>
                    <a:pt x="28" y="9"/>
                    <a:pt x="28" y="11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7"/>
                    <a:pt x="30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3"/>
                    <a:pt x="31" y="23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31" y="27"/>
                    <a:pt x="32" y="28"/>
                    <a:pt x="32" y="29"/>
                  </a:cubicBezTo>
                  <a:cubicBezTo>
                    <a:pt x="32" y="30"/>
                    <a:pt x="32" y="31"/>
                    <a:pt x="32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4" y="37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3"/>
                    <a:pt x="35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6" name="任意多边形: 形状 585">
              <a:extLst>
                <a:ext uri="{FF2B5EF4-FFF2-40B4-BE49-F238E27FC236}">
                  <a16:creationId xmlns:a16="http://schemas.microsoft.com/office/drawing/2014/main" id="{C04919D1-DE71-5176-7647-7CB05475E5F2}"/>
                </a:ext>
              </a:extLst>
            </p:cNvPr>
            <p:cNvSpPr/>
            <p:nvPr/>
          </p:nvSpPr>
          <p:spPr bwMode="auto">
            <a:xfrm>
              <a:off x="11250242" y="5746118"/>
              <a:ext cx="13108" cy="3058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2 w 3"/>
                <a:gd name="T5" fmla="*/ 2 h 7"/>
                <a:gd name="T6" fmla="*/ 3 w 3"/>
                <a:gd name="T7" fmla="*/ 2 h 7"/>
                <a:gd name="T8" fmla="*/ 3 w 3"/>
                <a:gd name="T9" fmla="*/ 3 h 7"/>
                <a:gd name="T10" fmla="*/ 3 w 3"/>
                <a:gd name="T11" fmla="*/ 3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3 h 7"/>
                <a:gd name="T18" fmla="*/ 0 w 3"/>
                <a:gd name="T19" fmla="*/ 2 h 7"/>
                <a:gd name="T20" fmla="*/ 0 w 3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7" name="任意多边形: 形状 586">
              <a:extLst>
                <a:ext uri="{FF2B5EF4-FFF2-40B4-BE49-F238E27FC236}">
                  <a16:creationId xmlns:a16="http://schemas.microsoft.com/office/drawing/2014/main" id="{3C91E0A4-E89C-3AA6-FBD9-C425581F6E90}"/>
                </a:ext>
              </a:extLst>
            </p:cNvPr>
            <p:cNvSpPr/>
            <p:nvPr/>
          </p:nvSpPr>
          <p:spPr bwMode="auto">
            <a:xfrm>
              <a:off x="11149753" y="5724271"/>
              <a:ext cx="30585" cy="21847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2 w 7"/>
                <a:gd name="T5" fmla="*/ 0 h 5"/>
                <a:gd name="T6" fmla="*/ 4 w 7"/>
                <a:gd name="T7" fmla="*/ 0 h 5"/>
                <a:gd name="T8" fmla="*/ 5 w 7"/>
                <a:gd name="T9" fmla="*/ 0 h 5"/>
                <a:gd name="T10" fmla="*/ 7 w 7"/>
                <a:gd name="T11" fmla="*/ 0 h 5"/>
                <a:gd name="T12" fmla="*/ 7 w 7"/>
                <a:gd name="T13" fmla="*/ 2 h 5"/>
                <a:gd name="T14" fmla="*/ 5 w 7"/>
                <a:gd name="T15" fmla="*/ 3 h 5"/>
                <a:gd name="T16" fmla="*/ 5 w 7"/>
                <a:gd name="T17" fmla="*/ 3 h 5"/>
                <a:gd name="T18" fmla="*/ 4 w 7"/>
                <a:gd name="T19" fmla="*/ 5 h 5"/>
                <a:gd name="T20" fmla="*/ 4 w 7"/>
                <a:gd name="T21" fmla="*/ 5 h 5"/>
                <a:gd name="T22" fmla="*/ 4 w 7"/>
                <a:gd name="T23" fmla="*/ 5 h 5"/>
                <a:gd name="T24" fmla="*/ 4 w 7"/>
                <a:gd name="T25" fmla="*/ 3 h 5"/>
                <a:gd name="T26" fmla="*/ 0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8" name="任意多边形: 形状 587">
              <a:extLst>
                <a:ext uri="{FF2B5EF4-FFF2-40B4-BE49-F238E27FC236}">
                  <a16:creationId xmlns:a16="http://schemas.microsoft.com/office/drawing/2014/main" id="{C433AD52-C814-FBA4-30A6-8CD464ADB724}"/>
                </a:ext>
              </a:extLst>
            </p:cNvPr>
            <p:cNvSpPr/>
            <p:nvPr/>
          </p:nvSpPr>
          <p:spPr bwMode="auto">
            <a:xfrm>
              <a:off x="11206552" y="5802914"/>
              <a:ext cx="30585" cy="21847"/>
            </a:xfrm>
            <a:custGeom>
              <a:avLst/>
              <a:gdLst>
                <a:gd name="T0" fmla="*/ 5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0 h 5"/>
                <a:gd name="T10" fmla="*/ 4 w 7"/>
                <a:gd name="T11" fmla="*/ 3 h 5"/>
                <a:gd name="T12" fmla="*/ 4 w 7"/>
                <a:gd name="T13" fmla="*/ 3 h 5"/>
                <a:gd name="T14" fmla="*/ 4 w 7"/>
                <a:gd name="T15" fmla="*/ 5 h 5"/>
                <a:gd name="T16" fmla="*/ 2 w 7"/>
                <a:gd name="T17" fmla="*/ 2 h 5"/>
                <a:gd name="T18" fmla="*/ 0 w 7"/>
                <a:gd name="T19" fmla="*/ 0 h 5"/>
                <a:gd name="T20" fmla="*/ 0 w 7"/>
                <a:gd name="T21" fmla="*/ 0 h 5"/>
                <a:gd name="T22" fmla="*/ 5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9" name="任意多边形: 形状 588">
              <a:extLst>
                <a:ext uri="{FF2B5EF4-FFF2-40B4-BE49-F238E27FC236}">
                  <a16:creationId xmlns:a16="http://schemas.microsoft.com/office/drawing/2014/main" id="{F68771ED-DEFC-CD22-8382-53ED1618AFD3}"/>
                </a:ext>
              </a:extLst>
            </p:cNvPr>
            <p:cNvSpPr/>
            <p:nvPr/>
          </p:nvSpPr>
          <p:spPr bwMode="auto">
            <a:xfrm>
              <a:off x="11066743" y="5890294"/>
              <a:ext cx="21847" cy="34952"/>
            </a:xfrm>
            <a:custGeom>
              <a:avLst/>
              <a:gdLst>
                <a:gd name="T0" fmla="*/ 2 w 5"/>
                <a:gd name="T1" fmla="*/ 3 h 8"/>
                <a:gd name="T2" fmla="*/ 3 w 5"/>
                <a:gd name="T3" fmla="*/ 1 h 8"/>
                <a:gd name="T4" fmla="*/ 5 w 5"/>
                <a:gd name="T5" fmla="*/ 0 h 8"/>
                <a:gd name="T6" fmla="*/ 5 w 5"/>
                <a:gd name="T7" fmla="*/ 0 h 8"/>
                <a:gd name="T8" fmla="*/ 5 w 5"/>
                <a:gd name="T9" fmla="*/ 0 h 8"/>
                <a:gd name="T10" fmla="*/ 5 w 5"/>
                <a:gd name="T11" fmla="*/ 3 h 8"/>
                <a:gd name="T12" fmla="*/ 5 w 5"/>
                <a:gd name="T13" fmla="*/ 5 h 8"/>
                <a:gd name="T14" fmla="*/ 3 w 5"/>
                <a:gd name="T15" fmla="*/ 5 h 8"/>
                <a:gd name="T16" fmla="*/ 2 w 5"/>
                <a:gd name="T17" fmla="*/ 6 h 8"/>
                <a:gd name="T18" fmla="*/ 0 w 5"/>
                <a:gd name="T19" fmla="*/ 8 h 8"/>
                <a:gd name="T20" fmla="*/ 0 w 5"/>
                <a:gd name="T21" fmla="*/ 6 h 8"/>
                <a:gd name="T22" fmla="*/ 2 w 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3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16AE0D85-EAA1-4BCA-B474-1A8AAB1A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活动整体节点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829539DE-3A84-5A65-5BA8-E0CD81236D5B}"/>
              </a:ext>
            </a:extLst>
          </p:cNvPr>
          <p:cNvGrpSpPr/>
          <p:nvPr/>
        </p:nvGrpSpPr>
        <p:grpSpPr>
          <a:xfrm>
            <a:off x="642242" y="1559067"/>
            <a:ext cx="10905925" cy="4534993"/>
            <a:chOff x="388594" y="1491942"/>
            <a:chExt cx="11448588" cy="4737290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D1D15EC-0859-A70B-0531-3960E32892A1}"/>
                </a:ext>
              </a:extLst>
            </p:cNvPr>
            <p:cNvGrpSpPr/>
            <p:nvPr/>
          </p:nvGrpSpPr>
          <p:grpSpPr>
            <a:xfrm>
              <a:off x="388594" y="1491942"/>
              <a:ext cx="2742660" cy="2276977"/>
              <a:chOff x="596348" y="1301110"/>
              <a:chExt cx="2886323" cy="2475760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8D5025C6-B544-7129-82DC-9546F6BD5F16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32D27AA-C76A-8F48-8418-BC8DA45497D7}"/>
                  </a:ext>
                </a:extLst>
              </p:cNvPr>
              <p:cNvSpPr txBox="1"/>
              <p:nvPr/>
            </p:nvSpPr>
            <p:spPr>
              <a:xfrm>
                <a:off x="967588" y="1851421"/>
                <a:ext cx="2143842" cy="587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/>
                  <a:t>市场企划部和住宅服务部共同进行活动方案宣贯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1C70CFD-6A46-152E-41E2-64963BF039D2}"/>
                  </a:ext>
                </a:extLst>
              </p:cNvPr>
              <p:cNvSpPr txBox="1"/>
              <p:nvPr/>
            </p:nvSpPr>
            <p:spPr>
              <a:xfrm>
                <a:off x="931297" y="3233700"/>
                <a:ext cx="221642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solidFill>
                      <a:srgbClr val="1D1D1F"/>
                    </a:solidFill>
                    <a:effectLst/>
                    <a:latin typeface="SourceSansPro"/>
                  </a:defRPr>
                </a:lvl1pPr>
              </a:lstStyle>
              <a:p>
                <a:r>
                  <a:rPr lang="en-US" altLang="zh-CN" sz="1600" dirty="0"/>
                  <a:t>2023</a:t>
                </a:r>
                <a:r>
                  <a:rPr lang="zh-CN" altLang="en-US" sz="1600" dirty="0"/>
                  <a:t>年</a:t>
                </a:r>
                <a:r>
                  <a:rPr lang="en-US" altLang="zh-CN" sz="1600" dirty="0"/>
                  <a:t>11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30</a:t>
                </a:r>
                <a:r>
                  <a:rPr lang="zh-CN" altLang="en-US" sz="1600" dirty="0"/>
                  <a:t>日</a:t>
                </a:r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5F8AB5D9-49A6-5412-8E60-3DC1087B41C9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31" name="矩形: 圆角 30">
                  <a:extLst>
                    <a:ext uri="{FF2B5EF4-FFF2-40B4-BE49-F238E27FC236}">
                      <a16:creationId xmlns:a16="http://schemas.microsoft.com/office/drawing/2014/main" id="{0CC5B45C-E053-65B7-7CD5-B155BC2F1D20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C555908E-CA53-C26F-CD71-B6E63F4F02D3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01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方案宣贯</a:t>
                  </a:r>
                </a:p>
              </p:txBody>
            </p:sp>
          </p:grp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1D0C975D-0190-B07B-259A-4DA106504E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5BD2BC9-3893-BB19-2D61-0683C08EAE93}"/>
                </a:ext>
              </a:extLst>
            </p:cNvPr>
            <p:cNvGrpSpPr/>
            <p:nvPr/>
          </p:nvGrpSpPr>
          <p:grpSpPr>
            <a:xfrm>
              <a:off x="3290570" y="1491942"/>
              <a:ext cx="2742660" cy="2276977"/>
              <a:chOff x="596348" y="1301110"/>
              <a:chExt cx="2886323" cy="2475760"/>
            </a:xfrm>
          </p:grpSpPr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5F1ED9B1-80A6-AB4E-71B2-7AC8DC7CEC27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71F66D0-DA06-60C8-752C-84CDD8C7F2FE}"/>
                  </a:ext>
                </a:extLst>
              </p:cNvPr>
              <p:cNvSpPr txBox="1"/>
              <p:nvPr/>
            </p:nvSpPr>
            <p:spPr>
              <a:xfrm>
                <a:off x="967588" y="1851420"/>
                <a:ext cx="2143842" cy="838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/>
                  <a:t>集团根据既定活动方案进行物料基础设计并同步区域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862053B-1A3F-BEBE-F7B8-A190F18CB59B}"/>
                  </a:ext>
                </a:extLst>
              </p:cNvPr>
              <p:cNvSpPr txBox="1"/>
              <p:nvPr/>
            </p:nvSpPr>
            <p:spPr>
              <a:xfrm>
                <a:off x="931297" y="3233700"/>
                <a:ext cx="221642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12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月</a:t>
                </a:r>
                <a:r>
                  <a:rPr lang="en-US" altLang="zh-CN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1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日</a:t>
                </a:r>
                <a:r>
                  <a:rPr lang="en-US" altLang="zh-CN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-20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日</a:t>
                </a:r>
                <a:endParaRPr lang="zh-CN" altLang="en-US" sz="1600" b="1" dirty="0"/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856E69C5-98C1-912C-1EC6-53838C967F18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45" name="矩形: 圆角 44">
                  <a:extLst>
                    <a:ext uri="{FF2B5EF4-FFF2-40B4-BE49-F238E27FC236}">
                      <a16:creationId xmlns:a16="http://schemas.microsoft.com/office/drawing/2014/main" id="{9738E659-E1EB-9207-9E6B-DCC92749C3D8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C4F2EA2F-8DE6-0A91-2A2B-07129556E1D2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02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物料设计</a:t>
                  </a:r>
                </a:p>
              </p:txBody>
            </p:sp>
          </p:grp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2D313733-2B6D-54FB-F7CA-DBECC1B526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360F3EE-F795-330B-A4E6-BCE945D703AF}"/>
                </a:ext>
              </a:extLst>
            </p:cNvPr>
            <p:cNvGrpSpPr/>
            <p:nvPr/>
          </p:nvGrpSpPr>
          <p:grpSpPr>
            <a:xfrm>
              <a:off x="6192546" y="1491942"/>
              <a:ext cx="2742660" cy="2276977"/>
              <a:chOff x="596348" y="1301110"/>
              <a:chExt cx="2886323" cy="2475760"/>
            </a:xfrm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16845250-B9A8-0274-24B6-29804565E75E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418BF03-66E4-D159-689D-1B9C999648BD}"/>
                  </a:ext>
                </a:extLst>
              </p:cNvPr>
              <p:cNvSpPr txBox="1"/>
              <p:nvPr/>
            </p:nvSpPr>
            <p:spPr>
              <a:xfrm>
                <a:off x="763637" y="1851420"/>
                <a:ext cx="2622664" cy="10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1</a:t>
                </a:r>
                <a:r>
                  <a:rPr lang="zh-CN" altLang="en-US" sz="1200" dirty="0"/>
                  <a:t>、区域细化活动方案，进行活动方案预算和报批；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2</a:t>
                </a:r>
                <a:r>
                  <a:rPr lang="zh-CN" altLang="en-US" sz="1200" dirty="0"/>
                  <a:t>、区域配合灯饰活动资料收集，提前回传相关素材</a:t>
                </a: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CD83D02-FE7A-5CA9-F9B6-6ADDCE5009C0}"/>
                  </a:ext>
                </a:extLst>
              </p:cNvPr>
              <p:cNvSpPr txBox="1"/>
              <p:nvPr/>
            </p:nvSpPr>
            <p:spPr>
              <a:xfrm>
                <a:off x="931297" y="3233700"/>
                <a:ext cx="221642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12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月</a:t>
                </a:r>
                <a:r>
                  <a:rPr lang="en-US" altLang="zh-CN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25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日前</a:t>
                </a:r>
                <a:endParaRPr lang="zh-CN" altLang="en-US" sz="1600" b="1" dirty="0"/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0BA3D7EB-BAF8-17BE-545B-C570119A88CD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53" name="矩形: 圆角 52">
                  <a:extLst>
                    <a:ext uri="{FF2B5EF4-FFF2-40B4-BE49-F238E27FC236}">
                      <a16:creationId xmlns:a16="http://schemas.microsoft.com/office/drawing/2014/main" id="{A19E9284-D16C-2601-7661-C41BA400278B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8C11EA30-9A8F-B6E2-38EF-5549F6668CAF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03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细化方案</a:t>
                  </a:r>
                </a:p>
              </p:txBody>
            </p:sp>
          </p:grp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A67A67B9-717A-84B9-EE9A-4F320C322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CAA878E-3E6F-D333-63B4-6A76665D2E20}"/>
                </a:ext>
              </a:extLst>
            </p:cNvPr>
            <p:cNvGrpSpPr/>
            <p:nvPr/>
          </p:nvGrpSpPr>
          <p:grpSpPr>
            <a:xfrm>
              <a:off x="9094522" y="1491942"/>
              <a:ext cx="2742660" cy="2276977"/>
              <a:chOff x="596348" y="1301110"/>
              <a:chExt cx="2886323" cy="2475760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B4D3EECE-377D-5F41-988E-CB5FC63AC55F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3843506F-C203-9E87-EEEB-62508EC74793}"/>
                  </a:ext>
                </a:extLst>
              </p:cNvPr>
              <p:cNvSpPr txBox="1"/>
              <p:nvPr/>
            </p:nvSpPr>
            <p:spPr>
              <a:xfrm>
                <a:off x="790804" y="1851420"/>
                <a:ext cx="2497408" cy="1089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1</a:t>
                </a:r>
                <a:r>
                  <a:rPr lang="zh-CN" altLang="en-US" sz="1200" dirty="0"/>
                  <a:t>、</a:t>
                </a:r>
                <a:r>
                  <a:rPr lang="zh-CN" altLang="en-US" sz="1200" dirty="0">
                    <a:solidFill>
                      <a:srgbClr val="FF0000"/>
                    </a:solidFill>
                  </a:rPr>
                  <a:t>全国统一亮灯</a:t>
                </a:r>
                <a:r>
                  <a:rPr lang="zh-CN" altLang="en-US" sz="1200" dirty="0"/>
                  <a:t>，集团以亮灯仪式开启美好中国年前宣</a:t>
                </a:r>
                <a:endParaRPr lang="en-US" altLang="zh-CN" sz="1200" dirty="0"/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2</a:t>
                </a:r>
                <a:r>
                  <a:rPr lang="zh-CN" altLang="en-US" sz="1200" dirty="0"/>
                  <a:t>、区域协助美好中国年启幕宣传，并启动年终媒体稿宣传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BEE8FF8-D16C-369D-F6C1-EAAE5422C05A}"/>
                  </a:ext>
                </a:extLst>
              </p:cNvPr>
              <p:cNvSpPr txBox="1"/>
              <p:nvPr/>
            </p:nvSpPr>
            <p:spPr>
              <a:xfrm>
                <a:off x="763636" y="3233700"/>
                <a:ext cx="2524577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1D1D1F"/>
                    </a:solidFill>
                    <a:latin typeface="SourceSansPro"/>
                  </a:rPr>
                  <a:t>12</a:t>
                </a:r>
                <a:r>
                  <a:rPr lang="zh-CN" altLang="en-US" sz="1600" b="1" i="0" dirty="0">
                    <a:solidFill>
                      <a:srgbClr val="1D1D1F"/>
                    </a:solidFill>
                    <a:effectLst/>
                    <a:latin typeface="SourceSansPro"/>
                  </a:rPr>
                  <a:t>月</a:t>
                </a:r>
                <a:r>
                  <a:rPr lang="en-US" altLang="zh-CN" sz="1600" b="1" dirty="0">
                    <a:solidFill>
                      <a:srgbClr val="1D1D1F"/>
                    </a:solidFill>
                    <a:latin typeface="SourceSansPro"/>
                  </a:rPr>
                  <a:t>26</a:t>
                </a:r>
                <a:r>
                  <a:rPr lang="zh-CN" altLang="en-US" sz="1600" b="1" dirty="0">
                    <a:solidFill>
                      <a:srgbClr val="1D1D1F"/>
                    </a:solidFill>
                    <a:latin typeface="SourceSansPro"/>
                  </a:rPr>
                  <a:t>日</a:t>
                </a:r>
                <a:endParaRPr lang="zh-CN" altLang="en-US" sz="1600" b="1" dirty="0"/>
              </a:p>
            </p:txBody>
          </p: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53AFBE79-AC70-01B7-AF5E-8DC8E97109E2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61" name="矩形: 圆角 60">
                  <a:extLst>
                    <a:ext uri="{FF2B5EF4-FFF2-40B4-BE49-F238E27FC236}">
                      <a16:creationId xmlns:a16="http://schemas.microsoft.com/office/drawing/2014/main" id="{D0A6F636-9C31-F88D-059D-4511197DD231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84600246-C206-BE4F-7BE7-3A70AE3D4376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04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灯饰启幕</a:t>
                  </a:r>
                </a:p>
              </p:txBody>
            </p:sp>
          </p:grp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AE044912-16D8-CF8B-20BC-8A1E8CF26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67AF2A1F-3B92-FF7E-0A74-D8C81B590C0E}"/>
                </a:ext>
              </a:extLst>
            </p:cNvPr>
            <p:cNvGrpSpPr/>
            <p:nvPr/>
          </p:nvGrpSpPr>
          <p:grpSpPr>
            <a:xfrm>
              <a:off x="388594" y="3952255"/>
              <a:ext cx="2742660" cy="2276977"/>
              <a:chOff x="596348" y="1301110"/>
              <a:chExt cx="2886323" cy="2475760"/>
            </a:xfrm>
          </p:grpSpPr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B529B2A2-F6E3-16F9-EDCB-B084F79BF6D1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4BAFEA7-5A93-46E4-0A5D-A5ED2647C4E2}"/>
                  </a:ext>
                </a:extLst>
              </p:cNvPr>
              <p:cNvSpPr txBox="1"/>
              <p:nvPr/>
            </p:nvSpPr>
            <p:spPr>
              <a:xfrm>
                <a:off x="800906" y="1851420"/>
                <a:ext cx="2477204" cy="10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/>
                  <a:t>区域按计划落地新春活动，根据活动情况进行视频投稿和稿件拟定，完成大社区微信视频传播、媒体稿件传播</a:t>
                </a:r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AC35E7D0-D822-BDBC-69D8-89E7EF600B28}"/>
                  </a:ext>
                </a:extLst>
              </p:cNvPr>
              <p:cNvSpPr txBox="1"/>
              <p:nvPr/>
            </p:nvSpPr>
            <p:spPr>
              <a:xfrm>
                <a:off x="717075" y="3210373"/>
                <a:ext cx="2644864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solidFill>
                      <a:srgbClr val="1D1D1F"/>
                    </a:solidFill>
                    <a:effectLst/>
                    <a:latin typeface="SourceSansPro"/>
                  </a:defRPr>
                </a:lvl1pPr>
              </a:lstStyle>
              <a:p>
                <a:r>
                  <a:rPr lang="en-US" altLang="zh-CN" sz="1600" dirty="0"/>
                  <a:t>2024</a:t>
                </a:r>
                <a:r>
                  <a:rPr lang="zh-CN" altLang="en-US" sz="1600" dirty="0"/>
                  <a:t>年</a:t>
                </a:r>
                <a:r>
                  <a:rPr lang="en-US" altLang="zh-CN" sz="1600" dirty="0"/>
                  <a:t>1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18</a:t>
                </a:r>
                <a:r>
                  <a:rPr lang="zh-CN" altLang="en-US" sz="1600" dirty="0"/>
                  <a:t>日</a:t>
                </a:r>
                <a:r>
                  <a:rPr lang="en-US" altLang="zh-CN" sz="1600" dirty="0"/>
                  <a:t>-2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4</a:t>
                </a:r>
                <a:r>
                  <a:rPr lang="zh-CN" altLang="en-US" sz="1600" dirty="0"/>
                  <a:t>日</a:t>
                </a:r>
              </a:p>
            </p:txBody>
          </p: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F1714F6F-CB22-DD24-9A09-1E4CC3D6E70E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69" name="矩形: 圆角 68">
                  <a:extLst>
                    <a:ext uri="{FF2B5EF4-FFF2-40B4-BE49-F238E27FC236}">
                      <a16:creationId xmlns:a16="http://schemas.microsoft.com/office/drawing/2014/main" id="{784D804C-06D3-84C8-97AC-C9ECD16BFDFB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E5A1F958-B8DF-37BB-4335-6C85CFF26E46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05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新春活动</a:t>
                  </a:r>
                </a:p>
              </p:txBody>
            </p:sp>
          </p:grp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0B730EA2-B6E8-DA0B-D6C8-AC43336FE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5D38511-83EA-8DFB-0FCD-13AF776D6564}"/>
                </a:ext>
              </a:extLst>
            </p:cNvPr>
            <p:cNvGrpSpPr/>
            <p:nvPr/>
          </p:nvGrpSpPr>
          <p:grpSpPr>
            <a:xfrm>
              <a:off x="3290570" y="3952255"/>
              <a:ext cx="2742660" cy="2276977"/>
              <a:chOff x="596348" y="1301110"/>
              <a:chExt cx="2886323" cy="2475760"/>
            </a:xfrm>
          </p:grpSpPr>
          <p:sp>
            <p:nvSpPr>
              <p:cNvPr id="72" name="矩形: 圆角 71">
                <a:extLst>
                  <a:ext uri="{FF2B5EF4-FFF2-40B4-BE49-F238E27FC236}">
                    <a16:creationId xmlns:a16="http://schemas.microsoft.com/office/drawing/2014/main" id="{3F006E36-E72D-2A8B-B290-993D86F29CEC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878AA021-8EEB-678F-74C4-B1D60581BC3D}"/>
                  </a:ext>
                </a:extLst>
              </p:cNvPr>
              <p:cNvSpPr txBox="1"/>
              <p:nvPr/>
            </p:nvSpPr>
            <p:spPr>
              <a:xfrm>
                <a:off x="799927" y="1851420"/>
                <a:ext cx="2440910" cy="10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1</a:t>
                </a:r>
                <a:r>
                  <a:rPr lang="zh-CN" altLang="en-US" sz="1200" dirty="0"/>
                  <a:t>、集团整理各区域活动情况，进行大社区公众号稿件传播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2</a:t>
                </a:r>
                <a:r>
                  <a:rPr lang="zh-CN" altLang="en-US" sz="1200" dirty="0"/>
                  <a:t>、区域协助配合进行春节前活动中期传播</a:t>
                </a: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F7978EB1-369A-5FE2-3509-76AF1D11FD3C}"/>
                  </a:ext>
                </a:extLst>
              </p:cNvPr>
              <p:cNvSpPr txBox="1"/>
              <p:nvPr/>
            </p:nvSpPr>
            <p:spPr>
              <a:xfrm>
                <a:off x="931297" y="3233700"/>
                <a:ext cx="221642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solidFill>
                      <a:srgbClr val="1D1D1F"/>
                    </a:solidFill>
                    <a:effectLst/>
                    <a:latin typeface="SourceSansPro"/>
                  </a:defRPr>
                </a:lvl1pPr>
              </a:lstStyle>
              <a:p>
                <a:r>
                  <a:rPr lang="en-US" altLang="zh-CN" sz="1600" dirty="0"/>
                  <a:t>2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5</a:t>
                </a:r>
                <a:r>
                  <a:rPr lang="zh-CN" altLang="en-US" sz="1600" dirty="0"/>
                  <a:t>日</a:t>
                </a:r>
                <a:r>
                  <a:rPr lang="en-US" altLang="zh-CN" sz="1600" dirty="0"/>
                  <a:t>-9</a:t>
                </a:r>
                <a:r>
                  <a:rPr lang="zh-CN" altLang="en-US" sz="1600" dirty="0"/>
                  <a:t>日 </a:t>
                </a:r>
                <a:r>
                  <a:rPr lang="zh-CN" altLang="en-US" sz="1600" dirty="0">
                    <a:solidFill>
                      <a:srgbClr val="FF0000"/>
                    </a:solidFill>
                  </a:rPr>
                  <a:t>除夕</a:t>
                </a:r>
              </a:p>
            </p:txBody>
          </p:sp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C83396DD-C48A-327A-D48E-D4E387CE8CC0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77" name="矩形: 圆角 76">
                  <a:extLst>
                    <a:ext uri="{FF2B5EF4-FFF2-40B4-BE49-F238E27FC236}">
                      <a16:creationId xmlns:a16="http://schemas.microsoft.com/office/drawing/2014/main" id="{95A5F092-EDB6-5161-A14F-F9F528D57841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A5DF571C-0874-5021-0B02-C5ED8EDBC85F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06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中期传播</a:t>
                  </a:r>
                </a:p>
              </p:txBody>
            </p:sp>
          </p:grp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259C79AA-B015-6056-6FC5-FB6F4ABCEC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E99AF6F9-B8B1-671E-0227-FB9DAE365839}"/>
                </a:ext>
              </a:extLst>
            </p:cNvPr>
            <p:cNvGrpSpPr/>
            <p:nvPr/>
          </p:nvGrpSpPr>
          <p:grpSpPr>
            <a:xfrm>
              <a:off x="6192546" y="3952255"/>
              <a:ext cx="2742660" cy="2276977"/>
              <a:chOff x="596348" y="1301110"/>
              <a:chExt cx="2886323" cy="2475760"/>
            </a:xfrm>
          </p:grpSpPr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B0270C72-2E78-F53F-CC93-A45648E758D0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E9666345-0388-BB7B-CF33-816ED51D761B}"/>
                  </a:ext>
                </a:extLst>
              </p:cNvPr>
              <p:cNvSpPr txBox="1"/>
              <p:nvPr/>
            </p:nvSpPr>
            <p:spPr>
              <a:xfrm>
                <a:off x="931297" y="1851420"/>
                <a:ext cx="2180133" cy="836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/>
                  <a:t>区域按计划落地开工大吉、欢乐闹元宵活动，并进行朋友圈或视频传播</a:t>
                </a: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7046CE36-CA46-F988-A07E-F8FB664E37CD}"/>
                  </a:ext>
                </a:extLst>
              </p:cNvPr>
              <p:cNvSpPr txBox="1"/>
              <p:nvPr/>
            </p:nvSpPr>
            <p:spPr>
              <a:xfrm>
                <a:off x="715450" y="3233700"/>
                <a:ext cx="271903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solidFill>
                      <a:srgbClr val="1D1D1F"/>
                    </a:solidFill>
                    <a:effectLst/>
                    <a:latin typeface="SourceSansPro"/>
                  </a:defRPr>
                </a:lvl1pPr>
              </a:lstStyle>
              <a:p>
                <a:r>
                  <a:rPr lang="en-US" altLang="zh-CN" sz="1600" dirty="0"/>
                  <a:t>2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18</a:t>
                </a:r>
                <a:r>
                  <a:rPr lang="zh-CN" altLang="en-US" sz="1600" dirty="0"/>
                  <a:t>日</a:t>
                </a:r>
                <a:r>
                  <a:rPr lang="en-US" altLang="zh-CN" sz="1600" dirty="0"/>
                  <a:t>/2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24</a:t>
                </a:r>
                <a:r>
                  <a:rPr lang="zh-CN" altLang="en-US" sz="1600" dirty="0"/>
                  <a:t>日 元宵</a:t>
                </a:r>
              </a:p>
            </p:txBody>
          </p: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2C5CE9E6-BD0D-7F4E-A2C7-1637E23FB925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85" name="矩形: 圆角 84">
                  <a:extLst>
                    <a:ext uri="{FF2B5EF4-FFF2-40B4-BE49-F238E27FC236}">
                      <a16:creationId xmlns:a16="http://schemas.microsoft.com/office/drawing/2014/main" id="{C14BC1A5-90AA-3D86-A0CE-A0251647E7E4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111B2CBD-FA00-0ABE-D9D7-778366A258A4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07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年后活动</a:t>
                  </a:r>
                </a:p>
              </p:txBody>
            </p:sp>
          </p:grp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66217667-1AF1-FD40-0606-1D001B469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23CC7E24-5D20-69EB-0418-B07A24F60E34}"/>
                </a:ext>
              </a:extLst>
            </p:cNvPr>
            <p:cNvGrpSpPr/>
            <p:nvPr/>
          </p:nvGrpSpPr>
          <p:grpSpPr>
            <a:xfrm>
              <a:off x="9094522" y="3952255"/>
              <a:ext cx="2742660" cy="2276977"/>
              <a:chOff x="596348" y="1301110"/>
              <a:chExt cx="2886323" cy="2475760"/>
            </a:xfrm>
          </p:grpSpPr>
          <p:sp>
            <p:nvSpPr>
              <p:cNvPr id="88" name="矩形: 圆角 87">
                <a:extLst>
                  <a:ext uri="{FF2B5EF4-FFF2-40B4-BE49-F238E27FC236}">
                    <a16:creationId xmlns:a16="http://schemas.microsoft.com/office/drawing/2014/main" id="{E86B08C1-C232-04AF-454B-E05E089A1BEC}"/>
                  </a:ext>
                </a:extLst>
              </p:cNvPr>
              <p:cNvSpPr/>
              <p:nvPr/>
            </p:nvSpPr>
            <p:spPr>
              <a:xfrm>
                <a:off x="596348" y="1431235"/>
                <a:ext cx="2886323" cy="2345635"/>
              </a:xfrm>
              <a:prstGeom prst="roundRect">
                <a:avLst>
                  <a:gd name="adj" fmla="val 9548"/>
                </a:avLst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3447ED7C-B525-6C35-418A-BE2D62462C19}"/>
                  </a:ext>
                </a:extLst>
              </p:cNvPr>
              <p:cNvSpPr txBox="1"/>
              <p:nvPr/>
            </p:nvSpPr>
            <p:spPr>
              <a:xfrm>
                <a:off x="763637" y="1851420"/>
                <a:ext cx="2516150" cy="1089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1</a:t>
                </a:r>
                <a:r>
                  <a:rPr lang="zh-CN" altLang="en-US" sz="1200" dirty="0"/>
                  <a:t>、集团整理各区域资料，进行大社区收官稿件、收官视频、媒体稿件传播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/>
                  <a:t>2</a:t>
                </a:r>
                <a:r>
                  <a:rPr lang="zh-CN" altLang="en-US" sz="1200" dirty="0"/>
                  <a:t>、区域配合活动收官宣传</a:t>
                </a: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B32564F8-39AF-F5A7-6D96-749C7F81BB6F}"/>
                  </a:ext>
                </a:extLst>
              </p:cNvPr>
              <p:cNvSpPr txBox="1"/>
              <p:nvPr/>
            </p:nvSpPr>
            <p:spPr>
              <a:xfrm>
                <a:off x="931297" y="3233700"/>
                <a:ext cx="2216425" cy="38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solidFill>
                      <a:srgbClr val="1D1D1F"/>
                    </a:solidFill>
                    <a:effectLst/>
                    <a:latin typeface="SourceSansPro"/>
                  </a:defRPr>
                </a:lvl1pPr>
              </a:lstStyle>
              <a:p>
                <a:r>
                  <a:rPr lang="en-US" altLang="zh-CN" sz="1600" dirty="0"/>
                  <a:t>2</a:t>
                </a:r>
                <a:r>
                  <a:rPr lang="zh-CN" altLang="en-US" sz="1600" dirty="0"/>
                  <a:t>月</a:t>
                </a:r>
                <a:r>
                  <a:rPr lang="en-US" altLang="zh-CN" sz="1600" dirty="0"/>
                  <a:t>26</a:t>
                </a:r>
                <a:r>
                  <a:rPr lang="zh-CN" altLang="en-US" sz="1600" dirty="0"/>
                  <a:t>日 周一</a:t>
                </a:r>
              </a:p>
            </p:txBody>
          </p:sp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FD93186B-8672-DC08-5195-D27E4B8C02CF}"/>
                  </a:ext>
                </a:extLst>
              </p:cNvPr>
              <p:cNvGrpSpPr/>
              <p:nvPr/>
            </p:nvGrpSpPr>
            <p:grpSpPr>
              <a:xfrm>
                <a:off x="1130079" y="1301110"/>
                <a:ext cx="1818860" cy="389390"/>
                <a:chOff x="640133" y="1852266"/>
                <a:chExt cx="1818860" cy="389390"/>
              </a:xfrm>
            </p:grpSpPr>
            <p:sp>
              <p:nvSpPr>
                <p:cNvPr id="93" name="矩形: 圆角 92">
                  <a:extLst>
                    <a:ext uri="{FF2B5EF4-FFF2-40B4-BE49-F238E27FC236}">
                      <a16:creationId xmlns:a16="http://schemas.microsoft.com/office/drawing/2014/main" id="{D68EEACC-711B-EEC1-A50B-0682BEE035C1}"/>
                    </a:ext>
                  </a:extLst>
                </p:cNvPr>
                <p:cNvSpPr/>
                <p:nvPr/>
              </p:nvSpPr>
              <p:spPr>
                <a:xfrm>
                  <a:off x="779228" y="1852266"/>
                  <a:ext cx="1550504" cy="36933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94" name="文本框 93">
                  <a:extLst>
                    <a:ext uri="{FF2B5EF4-FFF2-40B4-BE49-F238E27FC236}">
                      <a16:creationId xmlns:a16="http://schemas.microsoft.com/office/drawing/2014/main" id="{41B691AB-1B4D-E3DA-CB8E-9AD5279ADD7D}"/>
                    </a:ext>
                  </a:extLst>
                </p:cNvPr>
                <p:cNvSpPr txBox="1"/>
                <p:nvPr/>
              </p:nvSpPr>
              <p:spPr>
                <a:xfrm>
                  <a:off x="640133" y="1857125"/>
                  <a:ext cx="1818860" cy="384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08 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</a:rPr>
                    <a:t>收官传播</a:t>
                  </a:r>
                </a:p>
              </p:txBody>
            </p:sp>
          </p:grpSp>
          <p:cxnSp>
            <p:nvCxnSpPr>
              <p:cNvPr id="92" name="直接连接符 91">
                <a:extLst>
                  <a:ext uri="{FF2B5EF4-FFF2-40B4-BE49-F238E27FC236}">
                    <a16:creationId xmlns:a16="http://schemas.microsoft.com/office/drawing/2014/main" id="{C8D73C77-2CA5-5EE6-F473-650BB62D3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" y="3085106"/>
                <a:ext cx="206733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0497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71927" y="2214336"/>
            <a:ext cx="5419185" cy="895350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活动方案与要求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4973043" y="3109686"/>
            <a:ext cx="5419185" cy="101562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sz="1200" dirty="0">
                <a:cs typeface="+mn-ea"/>
                <a:sym typeface="+mn-lt"/>
              </a:rPr>
              <a:t>The </a:t>
            </a:r>
            <a:r>
              <a:rPr lang="en-US" altLang="zh-CN" sz="1200" dirty="0" err="1">
                <a:cs typeface="+mn-ea"/>
                <a:sym typeface="+mn-lt"/>
              </a:rPr>
              <a:t>Programme</a:t>
            </a:r>
            <a:r>
              <a:rPr lang="en-US" altLang="zh-CN" sz="1200" dirty="0">
                <a:cs typeface="+mn-ea"/>
                <a:sym typeface="+mn-lt"/>
              </a:rPr>
              <a:t> of </a:t>
            </a:r>
          </a:p>
          <a:p>
            <a:pPr lvl="0">
              <a:lnSpc>
                <a:spcPct val="100000"/>
              </a:lnSpc>
            </a:pPr>
            <a:r>
              <a:rPr lang="en-US" altLang="zh-CN" sz="1200" dirty="0">
                <a:cs typeface="+mn-ea"/>
                <a:sym typeface="+mn-lt"/>
              </a:rPr>
              <a:t>activities and requirements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3656460" y="2732315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6"/>
                </a:solidFill>
                <a:cs typeface="+mn-ea"/>
                <a:sym typeface="+mn-lt"/>
              </a:rPr>
              <a:t>/01</a:t>
            </a:r>
            <a:endParaRPr lang="zh-CN" altLang="en-US" spc="100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11611FA-062D-4E83-B101-FF6D890DCBB0}"/>
              </a:ext>
            </a:extLst>
          </p:cNvPr>
          <p:cNvGrpSpPr/>
          <p:nvPr/>
        </p:nvGrpSpPr>
        <p:grpSpPr>
          <a:xfrm>
            <a:off x="3656460" y="2409371"/>
            <a:ext cx="5110169" cy="1715938"/>
            <a:chOff x="3656460" y="2409371"/>
            <a:chExt cx="4413483" cy="1715938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D0D75A43-AA1B-4B20-A3CE-4F01011DA390}"/>
                </a:ext>
              </a:extLst>
            </p:cNvPr>
            <p:cNvCxnSpPr/>
            <p:nvPr/>
          </p:nvCxnSpPr>
          <p:spPr>
            <a:xfrm>
              <a:off x="3656460" y="2409371"/>
              <a:ext cx="4413483" cy="0"/>
            </a:xfrm>
            <a:prstGeom prst="line">
              <a:avLst/>
            </a:prstGeom>
            <a:ln>
              <a:solidFill>
                <a:schemeClr val="accent6">
                  <a:alpha val="4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459CF69-EF0D-4451-A3DF-8883C7BEE187}"/>
                </a:ext>
              </a:extLst>
            </p:cNvPr>
            <p:cNvCxnSpPr/>
            <p:nvPr/>
          </p:nvCxnSpPr>
          <p:spPr>
            <a:xfrm>
              <a:off x="3656460" y="4125309"/>
              <a:ext cx="4413483" cy="0"/>
            </a:xfrm>
            <a:prstGeom prst="line">
              <a:avLst/>
            </a:prstGeom>
            <a:ln>
              <a:solidFill>
                <a:schemeClr val="accent6">
                  <a:alpha val="4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B10DB0F6-71B1-3B77-321B-AD54032B2B41}"/>
              </a:ext>
            </a:extLst>
          </p:cNvPr>
          <p:cNvSpPr/>
          <p:nvPr/>
        </p:nvSpPr>
        <p:spPr>
          <a:xfrm>
            <a:off x="469656" y="3120284"/>
            <a:ext cx="11251097" cy="2965837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追光启新年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2023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2AAF0F-34BA-CCFF-C08F-26578AC3A704}"/>
              </a:ext>
            </a:extLst>
          </p:cNvPr>
          <p:cNvSpPr txBox="1"/>
          <p:nvPr/>
        </p:nvSpPr>
        <p:spPr>
          <a:xfrm>
            <a:off x="669924" y="1337405"/>
            <a:ext cx="1085056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+mn-ea"/>
              </a:rPr>
              <a:t>活动内容：</a:t>
            </a:r>
            <a:r>
              <a:rPr lang="zh-CN" altLang="en-US" sz="1600" dirty="0">
                <a:latin typeface="+mn-ea"/>
              </a:rPr>
              <a:t>以新年灯饰的亮灯活动作为开启</a:t>
            </a:r>
            <a:r>
              <a:rPr lang="en-US" altLang="zh-CN" sz="1600" dirty="0">
                <a:latin typeface="+mn-ea"/>
              </a:rPr>
              <a:t>2024</a:t>
            </a:r>
            <a:r>
              <a:rPr lang="zh-CN" altLang="en-US" sz="1600" dirty="0">
                <a:latin typeface="+mn-ea"/>
              </a:rPr>
              <a:t>大社区美好中国年活动的开端，建议按美好中国年活动统一主题传播</a:t>
            </a:r>
            <a:endParaRPr lang="en-US" altLang="zh-CN" sz="1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+mn-ea"/>
              </a:rPr>
              <a:t>活动要求：</a:t>
            </a:r>
            <a:r>
              <a:rPr lang="zh-CN" altLang="en-US" sz="1600" dirty="0">
                <a:latin typeface="+mn-ea"/>
              </a:rPr>
              <a:t>区域按照集团住宅服务部统一灯饰方案落地，区域品牌收集回传相关素材配合集团品牌进行宣传。同时区域需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拟定各重点城市（如重庆、陕西、武汉、四川、无锡）年终传播稿</a:t>
            </a:r>
            <a:r>
              <a:rPr lang="zh-CN" altLang="en-US" sz="1600" dirty="0">
                <a:latin typeface="+mn-ea"/>
              </a:rPr>
              <a:t>在主流媒体进行发布。</a:t>
            </a:r>
            <a:r>
              <a:rPr lang="zh-CN" altLang="en-US" sz="1600" b="1" dirty="0">
                <a:latin typeface="+mn-ea"/>
              </a:rPr>
              <a:t>稿件内容提前</a:t>
            </a:r>
            <a:r>
              <a:rPr lang="en-US" altLang="zh-CN" sz="1600" b="1" dirty="0">
                <a:latin typeface="+mn-ea"/>
              </a:rPr>
              <a:t>15</a:t>
            </a:r>
            <a:r>
              <a:rPr lang="zh-CN" altLang="en-US" sz="1600" b="1" dirty="0">
                <a:latin typeface="+mn-ea"/>
              </a:rPr>
              <a:t>天发回集团进行审核。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2B15E2E-93A2-B94B-1CCC-58FBAFC2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59" y="3359117"/>
            <a:ext cx="3714756" cy="247031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3DD0CBE-17CA-C5F0-A129-6606BEC4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62" y="3359118"/>
            <a:ext cx="3707788" cy="2470313"/>
          </a:xfrm>
          <a:prstGeom prst="rect">
            <a:avLst/>
          </a:prstGeom>
        </p:spPr>
      </p:pic>
      <p:pic>
        <p:nvPicPr>
          <p:cNvPr id="45" name="内容占位符 8">
            <a:extLst>
              <a:ext uri="{FF2B5EF4-FFF2-40B4-BE49-F238E27FC236}">
                <a16:creationId xmlns:a16="http://schemas.microsoft.com/office/drawing/2014/main" id="{5AF4CAC7-91FA-67B5-B5F7-1CF576014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1868"/>
          <a:stretch/>
        </p:blipFill>
        <p:spPr>
          <a:xfrm>
            <a:off x="7873420" y="3359116"/>
            <a:ext cx="3609892" cy="24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温暖迎腊八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6BB3B9A-6450-7A55-D9A6-695B878DFC10}"/>
              </a:ext>
            </a:extLst>
          </p:cNvPr>
          <p:cNvGrpSpPr/>
          <p:nvPr/>
        </p:nvGrpSpPr>
        <p:grpSpPr>
          <a:xfrm>
            <a:off x="1026178" y="4841306"/>
            <a:ext cx="10126670" cy="1451011"/>
            <a:chOff x="1026178" y="4564270"/>
            <a:chExt cx="10126670" cy="14510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F9D7BA1-95D8-46F5-8B75-0C96196E6CEB}"/>
                </a:ext>
              </a:extLst>
            </p:cNvPr>
            <p:cNvGrpSpPr/>
            <p:nvPr/>
          </p:nvGrpSpPr>
          <p:grpSpPr>
            <a:xfrm>
              <a:off x="1026178" y="4614260"/>
              <a:ext cx="2731247" cy="1401021"/>
              <a:chOff x="889636" y="4742677"/>
              <a:chExt cx="2731104" cy="1400948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24FEFA5C-0DCE-4A61-AFD9-6F34BE6E5723}"/>
                  </a:ext>
                </a:extLst>
              </p:cNvPr>
              <p:cNvSpPr/>
              <p:nvPr/>
            </p:nvSpPr>
            <p:spPr>
              <a:xfrm>
                <a:off x="889636" y="4742677"/>
                <a:ext cx="2731104" cy="39241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1">
                <a:normAutofit lnSpcReduction="10000"/>
              </a:bodyPr>
              <a:lstStyle/>
              <a:p>
                <a:pPr lvl="0" algn="ctr"/>
                <a:r>
                  <a:rPr lang="zh-CN" altLang="en-US" sz="2000" b="1" dirty="0">
                    <a:cs typeface="+mn-ea"/>
                    <a:sym typeface="+mn-lt"/>
                  </a:rPr>
                  <a:t>腊八早市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7E2F6D0C-341A-4B09-9AB7-2401B7AC1679}"/>
                  </a:ext>
                </a:extLst>
              </p:cNvPr>
              <p:cNvSpPr/>
              <p:nvPr/>
            </p:nvSpPr>
            <p:spPr>
              <a:xfrm>
                <a:off x="889636" y="5135091"/>
                <a:ext cx="2731104" cy="1008534"/>
              </a:xfrm>
              <a:prstGeom prst="rect">
                <a:avLst/>
              </a:prstGeom>
            </p:spPr>
            <p:txBody>
              <a:bodyPr wrap="square" lIns="91440" tIns="45720" rIns="91440" bIns="45720" anchor="t" anchorCtr="1">
                <a:norm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根据腊八习俗及当地饮食习惯，准备</a:t>
                </a:r>
                <a:r>
                  <a:rPr lang="zh-CN" altLang="en-US" sz="1100" b="1" dirty="0">
                    <a:cs typeface="+mn-ea"/>
                    <a:sym typeface="+mn-lt"/>
                  </a:rPr>
                  <a:t>腊八粥、腊八面、腊八蒜，或饺子、包子</a:t>
                </a:r>
                <a:r>
                  <a:rPr lang="zh-CN" altLang="en-US" sz="1100" dirty="0">
                    <a:cs typeface="+mn-ea"/>
                    <a:sym typeface="+mn-lt"/>
                  </a:rPr>
                  <a:t>等早点，在当天一早送给业主作为惊喜。</a:t>
                </a: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E5CA071-E460-4797-9F56-0C2435898266}"/>
                </a:ext>
              </a:extLst>
            </p:cNvPr>
            <p:cNvGrpSpPr/>
            <p:nvPr/>
          </p:nvGrpSpPr>
          <p:grpSpPr>
            <a:xfrm>
              <a:off x="4628475" y="4614261"/>
              <a:ext cx="2882322" cy="1401020"/>
              <a:chOff x="3386569" y="4742677"/>
              <a:chExt cx="2882171" cy="1400947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9C43284-7423-4775-819B-D1CE8D1C636E}"/>
                  </a:ext>
                </a:extLst>
              </p:cNvPr>
              <p:cNvSpPr/>
              <p:nvPr/>
            </p:nvSpPr>
            <p:spPr>
              <a:xfrm>
                <a:off x="3450176" y="4742677"/>
                <a:ext cx="2731104" cy="39241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1">
                <a:normAutofit lnSpcReduction="10000"/>
              </a:bodyPr>
              <a:lstStyle/>
              <a:p>
                <a:pPr lvl="0" algn="ctr"/>
                <a:r>
                  <a:rPr lang="zh-CN" altLang="en-US" sz="2000" b="1" dirty="0">
                    <a:cs typeface="+mn-ea"/>
                    <a:sym typeface="+mn-lt"/>
                  </a:rPr>
                  <a:t>盲盒送福</a:t>
                </a: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B6F2D69A-411E-43E0-9A65-575B201518E8}"/>
                  </a:ext>
                </a:extLst>
              </p:cNvPr>
              <p:cNvSpPr/>
              <p:nvPr/>
            </p:nvSpPr>
            <p:spPr>
              <a:xfrm>
                <a:off x="3386569" y="5135090"/>
                <a:ext cx="2882171" cy="1008534"/>
              </a:xfrm>
              <a:prstGeom prst="rect">
                <a:avLst/>
              </a:prstGeom>
            </p:spPr>
            <p:txBody>
              <a:bodyPr wrap="square" lIns="91440" tIns="45720" rIns="91440" bIns="45720" anchor="t" anchorCtr="1">
                <a:norm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设置套圈、扭蛋机或福桶摇签等小游戏，将围巾手套、热手袋、日用品等制作成“盲盒”，由游戏获胜的业主自行抽取礼品。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52C1553-599D-48F2-AED2-DCE4F5196A03}"/>
                </a:ext>
              </a:extLst>
            </p:cNvPr>
            <p:cNvGrpSpPr/>
            <p:nvPr/>
          </p:nvGrpSpPr>
          <p:grpSpPr>
            <a:xfrm>
              <a:off x="8271623" y="4614259"/>
              <a:ext cx="2881225" cy="1401021"/>
              <a:chOff x="5924352" y="4742676"/>
              <a:chExt cx="2881074" cy="1400948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0CD0C61-A2A5-421C-8CEA-648A2BCF3712}"/>
                  </a:ext>
                </a:extLst>
              </p:cNvPr>
              <p:cNvSpPr/>
              <p:nvPr/>
            </p:nvSpPr>
            <p:spPr>
              <a:xfrm>
                <a:off x="5999336" y="4742676"/>
                <a:ext cx="2731104" cy="39241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1">
                <a:normAutofit lnSpcReduction="10000"/>
              </a:bodyPr>
              <a:lstStyle/>
              <a:p>
                <a:pPr lvl="0" algn="ctr"/>
                <a:r>
                  <a:rPr lang="zh-CN" altLang="en-US" sz="2000" b="1" dirty="0">
                    <a:cs typeface="+mn-ea"/>
                    <a:sym typeface="+mn-lt"/>
                  </a:rPr>
                  <a:t>寒梅花香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083AECE-8E14-4827-9586-39AE822B7ED5}"/>
                  </a:ext>
                </a:extLst>
              </p:cNvPr>
              <p:cNvSpPr/>
              <p:nvPr/>
            </p:nvSpPr>
            <p:spPr>
              <a:xfrm>
                <a:off x="5924352" y="5135090"/>
                <a:ext cx="2881074" cy="1008534"/>
              </a:xfrm>
              <a:prstGeom prst="rect">
                <a:avLst/>
              </a:prstGeom>
            </p:spPr>
            <p:txBody>
              <a:bodyPr wrap="square" lIns="91440" tIns="45720" rIns="91440" bIns="45720" anchor="t" anchorCtr="1">
                <a:norm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邀约业主参与腊梅花香包</a:t>
                </a:r>
                <a:r>
                  <a:rPr lang="en-US" altLang="zh-CN" sz="1100" dirty="0">
                    <a:cs typeface="+mn-ea"/>
                    <a:sym typeface="+mn-lt"/>
                  </a:rPr>
                  <a:t>DIY</a:t>
                </a:r>
                <a:r>
                  <a:rPr lang="zh-CN" altLang="en-US" sz="1100" dirty="0">
                    <a:cs typeface="+mn-ea"/>
                    <a:sym typeface="+mn-lt"/>
                  </a:rPr>
                  <a:t>活动；或者项目手工制作腊梅花香包赠予业主，送上节日祝福，</a:t>
                </a:r>
                <a:r>
                  <a:rPr lang="zh-CN" altLang="en-US" sz="1100" b="1" dirty="0">
                    <a:cs typeface="+mn-ea"/>
                    <a:sym typeface="+mn-lt"/>
                  </a:rPr>
                  <a:t>建议车辆主出入口可重点赠送。</a:t>
                </a:r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0770EDC-4406-4D85-92CF-239823C5428F}"/>
                </a:ext>
              </a:extLst>
            </p:cNvPr>
            <p:cNvCxnSpPr>
              <a:cxnSpLocks/>
            </p:cNvCxnSpPr>
            <p:nvPr/>
          </p:nvCxnSpPr>
          <p:spPr>
            <a:xfrm>
              <a:off x="4204877" y="4564270"/>
              <a:ext cx="0" cy="1336721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F4F089D-4C74-483F-BCFF-1E6A1403A62E}"/>
                </a:ext>
              </a:extLst>
            </p:cNvPr>
            <p:cNvCxnSpPr>
              <a:cxnSpLocks/>
            </p:cNvCxnSpPr>
            <p:nvPr/>
          </p:nvCxnSpPr>
          <p:spPr>
            <a:xfrm>
              <a:off x="7934394" y="4564270"/>
              <a:ext cx="0" cy="1336721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6A67728-EE75-E84C-82FC-8F726DD0357C}"/>
              </a:ext>
            </a:extLst>
          </p:cNvPr>
          <p:cNvGrpSpPr/>
          <p:nvPr/>
        </p:nvGrpSpPr>
        <p:grpSpPr>
          <a:xfrm>
            <a:off x="1146411" y="1479786"/>
            <a:ext cx="2558955" cy="3132161"/>
            <a:chOff x="1146411" y="1393917"/>
            <a:chExt cx="2558955" cy="3132161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41D46E39-197E-68DC-B9FF-37E98EBAD1DB}"/>
                </a:ext>
              </a:extLst>
            </p:cNvPr>
            <p:cNvSpPr/>
            <p:nvPr/>
          </p:nvSpPr>
          <p:spPr>
            <a:xfrm>
              <a:off x="1146411" y="1393917"/>
              <a:ext cx="2558955" cy="3132161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489079C-E357-E404-3138-3AAFD7A6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" b="2000"/>
            <a:stretch/>
          </p:blipFill>
          <p:spPr>
            <a:xfrm>
              <a:off x="1354221" y="1625929"/>
              <a:ext cx="2143335" cy="13614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000F567-CE19-270B-98E1-91134A6C7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9" t="-2636" r="349" b="13748"/>
            <a:stretch/>
          </p:blipFill>
          <p:spPr>
            <a:xfrm>
              <a:off x="1354221" y="2904492"/>
              <a:ext cx="2143335" cy="1428890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38F4CBE-2964-4BDA-7631-3650F2345A2F}"/>
              </a:ext>
            </a:extLst>
          </p:cNvPr>
          <p:cNvGrpSpPr/>
          <p:nvPr/>
        </p:nvGrpSpPr>
        <p:grpSpPr>
          <a:xfrm>
            <a:off x="4752201" y="1479786"/>
            <a:ext cx="2558955" cy="3132161"/>
            <a:chOff x="1146411" y="1393917"/>
            <a:chExt cx="2558955" cy="3132161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EF1611C-51E1-6947-74B7-18D4928542B5}"/>
                </a:ext>
              </a:extLst>
            </p:cNvPr>
            <p:cNvSpPr/>
            <p:nvPr/>
          </p:nvSpPr>
          <p:spPr>
            <a:xfrm>
              <a:off x="1146411" y="1393917"/>
              <a:ext cx="2558955" cy="3132161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0BFE2634-F782-9AF8-4837-6205F67D4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4" b="7654"/>
            <a:stretch/>
          </p:blipFill>
          <p:spPr>
            <a:xfrm>
              <a:off x="1354221" y="1625929"/>
              <a:ext cx="2143335" cy="136144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38B97B93-701D-35BC-2378-B15105A67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b="16667"/>
            <a:stretch/>
          </p:blipFill>
          <p:spPr>
            <a:xfrm>
              <a:off x="1354221" y="2904492"/>
              <a:ext cx="2143335" cy="1428890"/>
            </a:xfrm>
            <a:prstGeom prst="rect">
              <a:avLst/>
            </a:prstGeom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827D12E-438C-F23F-1700-7721AE4F86A6}"/>
              </a:ext>
            </a:extLst>
          </p:cNvPr>
          <p:cNvGrpSpPr/>
          <p:nvPr/>
        </p:nvGrpSpPr>
        <p:grpSpPr>
          <a:xfrm>
            <a:off x="8357992" y="1479786"/>
            <a:ext cx="2558955" cy="3132161"/>
            <a:chOff x="1146411" y="1393917"/>
            <a:chExt cx="2558955" cy="313216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0DF8CE6-02B2-95FD-CBED-F121BA48825F}"/>
                </a:ext>
              </a:extLst>
            </p:cNvPr>
            <p:cNvSpPr/>
            <p:nvPr/>
          </p:nvSpPr>
          <p:spPr>
            <a:xfrm>
              <a:off x="1146411" y="1393917"/>
              <a:ext cx="2558955" cy="3132161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ED98FFB8-8080-D221-E8B0-6C09A80EF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r="5686"/>
            <a:stretch/>
          </p:blipFill>
          <p:spPr>
            <a:xfrm>
              <a:off x="1354221" y="1625929"/>
              <a:ext cx="2143335" cy="136144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9131C-816C-9261-65C2-29A2605B6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4221" y="2904492"/>
              <a:ext cx="2143335" cy="1428890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28998A6-6FB3-2C78-377F-DD17229CC577}"/>
              </a:ext>
            </a:extLst>
          </p:cNvPr>
          <p:cNvSpPr txBox="1"/>
          <p:nvPr/>
        </p:nvSpPr>
        <p:spPr>
          <a:xfrm>
            <a:off x="8078525" y="652518"/>
            <a:ext cx="336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任选一类活动形式或组合形式开展</a:t>
            </a:r>
          </a:p>
        </p:txBody>
      </p:sp>
    </p:spTree>
    <p:extLst>
      <p:ext uri="{BB962C8B-B14F-4D97-AF65-F5344CB8AC3E}">
        <p14:creationId xmlns:p14="http://schemas.microsoft.com/office/powerpoint/2010/main" val="282987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辞旧贺新春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19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276" name="矩形 275">
            <a:extLst>
              <a:ext uri="{FF2B5EF4-FFF2-40B4-BE49-F238E27FC236}">
                <a16:creationId xmlns:a16="http://schemas.microsoft.com/office/drawing/2014/main" id="{41D46E39-197E-68DC-B9FF-37E98EBAD1DB}"/>
              </a:ext>
            </a:extLst>
          </p:cNvPr>
          <p:cNvSpPr/>
          <p:nvPr/>
        </p:nvSpPr>
        <p:spPr>
          <a:xfrm>
            <a:off x="669923" y="2002191"/>
            <a:ext cx="5354793" cy="3155795"/>
          </a:xfrm>
          <a:prstGeom prst="rect">
            <a:avLst/>
          </a:prstGeom>
          <a:solidFill>
            <a:srgbClr val="ECD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E2F6D0C-341A-4B09-9AB7-2401B7AC1679}"/>
              </a:ext>
            </a:extLst>
          </p:cNvPr>
          <p:cNvSpPr/>
          <p:nvPr/>
        </p:nvSpPr>
        <p:spPr>
          <a:xfrm>
            <a:off x="879765" y="2663002"/>
            <a:ext cx="5144952" cy="3155795"/>
          </a:xfrm>
          <a:prstGeom prst="rect">
            <a:avLst/>
          </a:prstGeom>
        </p:spPr>
        <p:txBody>
          <a:bodyPr wrap="square" lIns="91440" tIns="45720" rIns="91440" bIns="45720" anchor="t" anchorCtr="1"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活动形式：</a:t>
            </a:r>
            <a:r>
              <a:rPr lang="zh-CN" altLang="en-US" sz="1400" dirty="0">
                <a:cs typeface="+mn-ea"/>
                <a:sym typeface="+mn-lt"/>
              </a:rPr>
              <a:t>在小区内举行投壶、打铜钱、滚铁环等传统游戏，邀请业主参与。建议可安排</a:t>
            </a:r>
            <a:r>
              <a:rPr lang="zh-CN" altLang="en-US" sz="1400" b="1" dirty="0">
                <a:cs typeface="+mn-ea"/>
                <a:sym typeface="+mn-lt"/>
              </a:rPr>
              <a:t>舞龙、舞狮、京剧</a:t>
            </a:r>
            <a:r>
              <a:rPr lang="zh-CN" altLang="en-US" sz="1400" dirty="0">
                <a:cs typeface="+mn-ea"/>
                <a:sym typeface="+mn-lt"/>
              </a:rPr>
              <a:t>等传统节目表演，现场准备糖葫芦、糖画等传统小吃，营造热烈春节传统氛围。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cs typeface="+mn-ea"/>
                <a:sym typeface="+mn-lt"/>
              </a:rPr>
              <a:t>建议结合多类活动组合形式（下页）持续开展。</a:t>
            </a:r>
            <a:endParaRPr lang="en-US" altLang="zh-CN" sz="1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资源整合：</a:t>
            </a:r>
            <a:r>
              <a:rPr lang="zh-CN" altLang="en-US" sz="1400" dirty="0">
                <a:cs typeface="+mn-ea"/>
                <a:sym typeface="+mn-lt"/>
              </a:rPr>
              <a:t>建议联动外部商家资源，联合进行年产品摆展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b="1" dirty="0">
                <a:cs typeface="+mn-ea"/>
                <a:sym typeface="+mn-lt"/>
              </a:rPr>
              <a:t>落地范围：一级和二级区域需落地至少一场重点集市活动，</a:t>
            </a:r>
            <a:r>
              <a:rPr lang="zh-CN" altLang="en-US" sz="1400" dirty="0">
                <a:cs typeface="+mn-ea"/>
                <a:sym typeface="+mn-lt"/>
              </a:rPr>
              <a:t>且需安排外部摄影师进行现场照片和视频拍摄</a:t>
            </a:r>
            <a:endParaRPr lang="en-US" altLang="zh-CN" sz="14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AD867F-0CE8-2EE5-7A68-4716A8C48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4" y="2002191"/>
            <a:ext cx="2733379" cy="1536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5092FF-FEC0-6675-6F9C-1D3ACD519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23" y="2002191"/>
            <a:ext cx="2623664" cy="15362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A437AF-CEAB-890C-7160-1F48804F3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452" y="3621726"/>
            <a:ext cx="2728882" cy="1536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EAE98F6-68EA-2E25-F71D-6BBC8A2F3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22" y="3621726"/>
            <a:ext cx="2623664" cy="15362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C71F148-1AAF-FB35-24F3-32E901F9B6C7}"/>
              </a:ext>
            </a:extLst>
          </p:cNvPr>
          <p:cNvSpPr/>
          <p:nvPr/>
        </p:nvSpPr>
        <p:spPr>
          <a:xfrm>
            <a:off x="955371" y="2141008"/>
            <a:ext cx="1522172" cy="46873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lvl="0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新春集市</a:t>
            </a:r>
          </a:p>
        </p:txBody>
      </p:sp>
    </p:spTree>
    <p:extLst>
      <p:ext uri="{BB962C8B-B14F-4D97-AF65-F5344CB8AC3E}">
        <p14:creationId xmlns:p14="http://schemas.microsoft.com/office/powerpoint/2010/main" val="132822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E8D46-6ADB-445F-9857-E97B596E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辞旧贺新春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19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E5CA071-E460-4797-9F56-0C2435898266}"/>
              </a:ext>
            </a:extLst>
          </p:cNvPr>
          <p:cNvGrpSpPr/>
          <p:nvPr/>
        </p:nvGrpSpPr>
        <p:grpSpPr>
          <a:xfrm>
            <a:off x="6555626" y="4684654"/>
            <a:ext cx="4330891" cy="1401020"/>
            <a:chOff x="3386569" y="4742677"/>
            <a:chExt cx="2882171" cy="1400947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9C43284-7423-4775-819B-D1CE8D1C636E}"/>
                </a:ext>
              </a:extLst>
            </p:cNvPr>
            <p:cNvSpPr/>
            <p:nvPr/>
          </p:nvSpPr>
          <p:spPr>
            <a:xfrm>
              <a:off x="3450176" y="4742677"/>
              <a:ext cx="2731104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zh-CN" altLang="en-US" sz="2000" b="1" dirty="0">
                  <a:cs typeface="+mn-ea"/>
                  <a:sym typeface="+mn-lt"/>
                </a:rPr>
                <a:t>放河灯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B6F2D69A-411E-43E0-9A65-575B201518E8}"/>
                </a:ext>
              </a:extLst>
            </p:cNvPr>
            <p:cNvSpPr/>
            <p:nvPr/>
          </p:nvSpPr>
          <p:spPr>
            <a:xfrm>
              <a:off x="3386569" y="5135090"/>
              <a:ext cx="2882171" cy="1008534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打造国风场景，准备制作河灯所需的材料，与业主一同制作河灯，写下新年心愿，待天黑后在小区水池、湖泊放河灯祈愿。建议小区水景条件较好的项目开展此项。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52C1553-599D-48F2-AED2-DCE4F5196A03}"/>
              </a:ext>
            </a:extLst>
          </p:cNvPr>
          <p:cNvGrpSpPr/>
          <p:nvPr/>
        </p:nvGrpSpPr>
        <p:grpSpPr>
          <a:xfrm>
            <a:off x="1107915" y="4684654"/>
            <a:ext cx="4528461" cy="1401020"/>
            <a:chOff x="5935730" y="4742677"/>
            <a:chExt cx="2881074" cy="140094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0CD0C61-A2A5-421C-8CEA-648A2BCF3712}"/>
                </a:ext>
              </a:extLst>
            </p:cNvPr>
            <p:cNvSpPr/>
            <p:nvPr/>
          </p:nvSpPr>
          <p:spPr>
            <a:xfrm>
              <a:off x="6010716" y="4742677"/>
              <a:ext cx="2731104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zh-CN" altLang="en-US" sz="2000" b="1" dirty="0">
                  <a:cs typeface="+mn-ea"/>
                  <a:sym typeface="+mn-lt"/>
                </a:rPr>
                <a:t>全家福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083AECE-8E14-4827-9586-39AE822B7ED5}"/>
                </a:ext>
              </a:extLst>
            </p:cNvPr>
            <p:cNvSpPr/>
            <p:nvPr/>
          </p:nvSpPr>
          <p:spPr>
            <a:xfrm>
              <a:off x="5935730" y="5135090"/>
              <a:ext cx="2881074" cy="1008534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联动外部资源，结合新春氛围布置，为业主拍摄全家福，形成线上相册供业主扫码查阅。如有高龄独居业主可由项目员工上门慰问，共同拍摄“独特的全家福”。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581CFE-6CBD-59A2-00C9-E0CF66FB493F}"/>
              </a:ext>
            </a:extLst>
          </p:cNvPr>
          <p:cNvGrpSpPr/>
          <p:nvPr/>
        </p:nvGrpSpPr>
        <p:grpSpPr>
          <a:xfrm>
            <a:off x="6555626" y="1482548"/>
            <a:ext cx="4330891" cy="2871088"/>
            <a:chOff x="1126118" y="1421133"/>
            <a:chExt cx="4330891" cy="2871088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BF027E8-A9BE-CF06-603F-CF09F72A4CE4}"/>
                </a:ext>
              </a:extLst>
            </p:cNvPr>
            <p:cNvSpPr/>
            <p:nvPr/>
          </p:nvSpPr>
          <p:spPr>
            <a:xfrm>
              <a:off x="1126118" y="1421133"/>
              <a:ext cx="4330891" cy="2871088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3118AB1-11C3-14C0-DD56-631D44A80A35}"/>
                </a:ext>
              </a:extLst>
            </p:cNvPr>
            <p:cNvGrpSpPr/>
            <p:nvPr/>
          </p:nvGrpSpPr>
          <p:grpSpPr>
            <a:xfrm>
              <a:off x="1430530" y="1621849"/>
              <a:ext cx="3722067" cy="2497741"/>
              <a:chOff x="1421403" y="1621849"/>
              <a:chExt cx="3722067" cy="249774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E469D56-4D9E-B1D5-E190-0074437FC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952" y="2905912"/>
                <a:ext cx="1820518" cy="1213678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7432E16-D4BA-8D12-B7B3-D6B670AB5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1403" y="2903118"/>
                <a:ext cx="1820518" cy="1198255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B7194F7-CBD2-81A7-0E6C-55CB9932E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952" y="1621849"/>
                <a:ext cx="1820518" cy="1213678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DB733437-1225-26CF-26DA-97B703F77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1403" y="1621849"/>
                <a:ext cx="1820518" cy="1207610"/>
              </a:xfrm>
              <a:prstGeom prst="rect">
                <a:avLst/>
              </a:prstGeom>
            </p:spPr>
          </p:pic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71E40CD-B334-231F-C4C9-B911EFCE8A30}"/>
              </a:ext>
            </a:extLst>
          </p:cNvPr>
          <p:cNvGrpSpPr/>
          <p:nvPr/>
        </p:nvGrpSpPr>
        <p:grpSpPr>
          <a:xfrm>
            <a:off x="1187626" y="1482548"/>
            <a:ext cx="4330891" cy="2871088"/>
            <a:chOff x="1126118" y="1421133"/>
            <a:chExt cx="4330891" cy="287108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220CC59-7D4A-F0E3-1243-83268FEB4BE5}"/>
                </a:ext>
              </a:extLst>
            </p:cNvPr>
            <p:cNvSpPr/>
            <p:nvPr/>
          </p:nvSpPr>
          <p:spPr>
            <a:xfrm>
              <a:off x="1126118" y="1421133"/>
              <a:ext cx="4330891" cy="2871088"/>
            </a:xfrm>
            <a:prstGeom prst="rect">
              <a:avLst/>
            </a:prstGeom>
            <a:solidFill>
              <a:srgbClr val="ECD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E0F8D323-176C-EB89-8A27-9B3426ADE6ED}"/>
                </a:ext>
              </a:extLst>
            </p:cNvPr>
            <p:cNvGrpSpPr/>
            <p:nvPr/>
          </p:nvGrpSpPr>
          <p:grpSpPr>
            <a:xfrm>
              <a:off x="1435081" y="1621849"/>
              <a:ext cx="3717516" cy="2479524"/>
              <a:chOff x="1425954" y="1621849"/>
              <a:chExt cx="3717516" cy="2479524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C878B95A-BF56-2C53-CA85-A84BAD803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2906149"/>
                <a:ext cx="1820518" cy="119522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C7C5D131-3D7E-A1B0-C88D-7B51E2846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33235" y="2903118"/>
                <a:ext cx="1796854" cy="1198255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635B1F74-3BBE-B02E-B75E-179DB7E67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2952" y="1621849"/>
                <a:ext cx="1820517" cy="121367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B46AF30A-656B-13F5-81D4-1C5DA04E1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25954" y="1621849"/>
                <a:ext cx="1811415" cy="12076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38478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HOWCASE" val="aa0faf86-f2f8-4ec9-9d65-19191e1dd6a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918956;#245930;#245995;#245913;#245930;#884927;#884919;#884927;#245930;#884919;#884927;#191511;#191689;#88492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918956;#245930;"/>
</p:tagLst>
</file>

<file path=ppt/theme/theme1.xml><?xml version="1.0" encoding="utf-8"?>
<a:theme xmlns:a="http://schemas.openxmlformats.org/drawingml/2006/main" name="OfficePLUS主题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C00001"/>
      </a:accent1>
      <a:accent2>
        <a:srgbClr val="EF0000"/>
      </a:accent2>
      <a:accent3>
        <a:srgbClr val="A60E1B"/>
      </a:accent3>
      <a:accent4>
        <a:srgbClr val="FAE105"/>
      </a:accent4>
      <a:accent5>
        <a:srgbClr val="F18B03"/>
      </a:accent5>
      <a:accent6>
        <a:srgbClr val="F18DB4"/>
      </a:accent6>
      <a:hlink>
        <a:srgbClr val="4276AA"/>
      </a:hlink>
      <a:folHlink>
        <a:srgbClr val="BFBFBF"/>
      </a:folHlink>
    </a:clrScheme>
    <a:fontScheme name="fqkbqtco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C00001"/>
    </a:accent1>
    <a:accent2>
      <a:srgbClr val="EF0000"/>
    </a:accent2>
    <a:accent3>
      <a:srgbClr val="A60E1B"/>
    </a:accent3>
    <a:accent4>
      <a:srgbClr val="FAE105"/>
    </a:accent4>
    <a:accent5>
      <a:srgbClr val="F18B03"/>
    </a:accent5>
    <a:accent6>
      <a:srgbClr val="F18DB4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C00001"/>
    </a:accent1>
    <a:accent2>
      <a:srgbClr val="EF0000"/>
    </a:accent2>
    <a:accent3>
      <a:srgbClr val="A60E1B"/>
    </a:accent3>
    <a:accent4>
      <a:srgbClr val="FAE105"/>
    </a:accent4>
    <a:accent5>
      <a:srgbClr val="F18B03"/>
    </a:accent5>
    <a:accent6>
      <a:srgbClr val="F18DB4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C00001"/>
    </a:accent1>
    <a:accent2>
      <a:srgbClr val="EF0000"/>
    </a:accent2>
    <a:accent3>
      <a:srgbClr val="A60E1B"/>
    </a:accent3>
    <a:accent4>
      <a:srgbClr val="FAE105"/>
    </a:accent4>
    <a:accent5>
      <a:srgbClr val="F18B03"/>
    </a:accent5>
    <a:accent6>
      <a:srgbClr val="F18DB4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C00001"/>
    </a:accent1>
    <a:accent2>
      <a:srgbClr val="EF0000"/>
    </a:accent2>
    <a:accent3>
      <a:srgbClr val="A60E1B"/>
    </a:accent3>
    <a:accent4>
      <a:srgbClr val="FAE105"/>
    </a:accent4>
    <a:accent5>
      <a:srgbClr val="F18B03"/>
    </a:accent5>
    <a:accent6>
      <a:srgbClr val="F18DB4"/>
    </a:accent6>
    <a:hlink>
      <a:srgbClr val="4276AA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934b4b-eba6-486d-bfc1-4b8e3fe39092" xsi:nil="true"/>
    <lcf76f155ced4ddcb4097134ff3c332f xmlns="0a5c0dea-e5d7-4228-9256-3793bb42faa5">
      <Terms xmlns="http://schemas.microsoft.com/office/infopath/2007/PartnerControls"/>
    </lcf76f155ced4ddcb4097134ff3c332f>
    <OneNoteFluid_FileOrder xmlns="0a5c0dea-e5d7-4228-9256-3793bb42faa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443A8EF62DE444B1FF07917E22EF72" ma:contentTypeVersion="17" ma:contentTypeDescription="Create a new document." ma:contentTypeScope="" ma:versionID="ae809626c8abf568b6a415226af21ced">
  <xsd:schema xmlns:xsd="http://www.w3.org/2001/XMLSchema" xmlns:xs="http://www.w3.org/2001/XMLSchema" xmlns:p="http://schemas.microsoft.com/office/2006/metadata/properties" xmlns:ns1="http://schemas.microsoft.com/sharepoint/v3" xmlns:ns2="0a5c0dea-e5d7-4228-9256-3793bb42faa5" xmlns:ns3="97934b4b-eba6-486d-bfc1-4b8e3fe39092" targetNamespace="http://schemas.microsoft.com/office/2006/metadata/properties" ma:root="true" ma:fieldsID="1ffe3db4c8c97a24da98b2b5f963ec28" ns1:_="" ns2:_="" ns3:_="">
    <xsd:import namespace="http://schemas.microsoft.com/sharepoint/v3"/>
    <xsd:import namespace="0a5c0dea-e5d7-4228-9256-3793bb42faa5"/>
    <xsd:import namespace="97934b4b-eba6-486d-bfc1-4b8e3fe39092"/>
    <xsd:element name="properties">
      <xsd:complexType>
        <xsd:sequence>
          <xsd:element name="documentManagement">
            <xsd:complexType>
              <xsd:all>
                <xsd:element ref="ns2:OneNoteFluid_File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c0dea-e5d7-4228-9256-3793bb42faa5" elementFormDefault="qualified">
    <xsd:import namespace="http://schemas.microsoft.com/office/2006/documentManagement/types"/>
    <xsd:import namespace="http://schemas.microsoft.com/office/infopath/2007/PartnerControls"/>
    <xsd:element name="OneNoteFluid_FileOrder" ma:index="8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4b4b-eba6-486d-bfc1-4b8e3fe39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885aa0b-334b-483f-9125-6409c6335a4b}" ma:internalName="TaxCatchAll" ma:showField="CatchAllData" ma:web="97934b4b-eba6-486d-bfc1-4b8e3fe39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0DB3B5-6761-4093-9008-7706163DCAEF}">
  <ds:schemaRefs>
    <ds:schemaRef ds:uri="http://schemas.microsoft.com/office/2006/metadata/properties"/>
    <ds:schemaRef ds:uri="http://schemas.microsoft.com/office/infopath/2007/PartnerControls"/>
    <ds:schemaRef ds:uri="97934b4b-eba6-486d-bfc1-4b8e3fe39092"/>
    <ds:schemaRef ds:uri="0a5c0dea-e5d7-4228-9256-3793bb42faa5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6551FE1-C519-4707-B706-B2B95B9C9E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5BFB7E-39F0-4BB0-A3AC-D3713C6C56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a5c0dea-e5d7-4228-9256-3793bb42faa5"/>
    <ds:schemaRef ds:uri="97934b4b-eba6-486d-bfc1-4b8e3fe390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1398</TotalTime>
  <Words>2038</Words>
  <Application>Microsoft Office PowerPoint</Application>
  <PresentationFormat>宽屏</PresentationFormat>
  <Paragraphs>175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SourceSansPro</vt:lpstr>
      <vt:lpstr>汉仪霸蛮体 W</vt:lpstr>
      <vt:lpstr>汉仪大白兔 W</vt:lpstr>
      <vt:lpstr>汉仪菱心体经典版 95W</vt:lpstr>
      <vt:lpstr>微软雅黑</vt:lpstr>
      <vt:lpstr>Arial</vt:lpstr>
      <vt:lpstr>Calibri</vt:lpstr>
      <vt:lpstr>Futura-Heavy</vt:lpstr>
      <vt:lpstr>OfficePLUS主题</vt:lpstr>
      <vt:lpstr>2024金科大社区活动推广方案</vt:lpstr>
      <vt:lpstr>PowerPoint 演示文稿</vt:lpstr>
      <vt:lpstr>6大线下活动全国落地，让团圆时刻温暖加倍</vt:lpstr>
      <vt:lpstr>活动整体节点</vt:lpstr>
      <vt:lpstr>活动方案与要求</vt:lpstr>
      <vt:lpstr>追光启新年 2023年12月26日</vt:lpstr>
      <vt:lpstr>温暖迎腊八  1月18日</vt:lpstr>
      <vt:lpstr>辞旧贺新春 1月19日至2月4日</vt:lpstr>
      <vt:lpstr>辞旧贺新春 1月19日至2月4日</vt:lpstr>
      <vt:lpstr>辞旧贺新春 1月19日至2月4日</vt:lpstr>
      <vt:lpstr>邻里万家宴  1月26日至2月4日</vt:lpstr>
      <vt:lpstr>邻里万家宴  1月26日至2月4日</vt:lpstr>
      <vt:lpstr>开工大吉  2月18日</vt:lpstr>
      <vt:lpstr>欢乐闹元宵  2月24日</vt:lpstr>
      <vt:lpstr>区域活动素材要求</vt:lpstr>
      <vt:lpstr>活动传播与推广</vt:lpstr>
      <vt:lpstr>PowerPoint 演示文稿</vt:lpstr>
      <vt:lpstr>PowerPoint 演示文稿</vt:lpstr>
      <vt:lpstr>Thanks For Watching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Agnes Hu</cp:lastModifiedBy>
  <cp:revision>140</cp:revision>
  <cp:lastPrinted>2019-09-11T16:00:00Z</cp:lastPrinted>
  <dcterms:created xsi:type="dcterms:W3CDTF">2019-09-11T16:00:00Z</dcterms:created>
  <dcterms:modified xsi:type="dcterms:W3CDTF">2023-11-24T07:44:07Z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ContentTypeId">
    <vt:lpwstr>0x010100D1443A8EF62DE444B1FF07917E22EF72</vt:lpwstr>
  </property>
</Properties>
</file>